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6" r:id="rId4"/>
    <p:sldId id="287" r:id="rId5"/>
    <p:sldId id="264" r:id="rId6"/>
    <p:sldId id="263" r:id="rId7"/>
    <p:sldId id="265" r:id="rId8"/>
    <p:sldId id="267" r:id="rId9"/>
    <p:sldId id="268" r:id="rId10"/>
    <p:sldId id="269" r:id="rId11"/>
    <p:sldId id="272" r:id="rId12"/>
    <p:sldId id="257" r:id="rId13"/>
    <p:sldId id="258" r:id="rId14"/>
    <p:sldId id="266" r:id="rId15"/>
    <p:sldId id="259" r:id="rId16"/>
    <p:sldId id="262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9" r:id="rId32"/>
    <p:sldId id="288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0004"/>
    <a:srgbClr val="CC3300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46C6-7B1E-E936-F7D3-C5A96C082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B073CA-E508-239D-71A8-395814711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250F3-FA9D-3C17-A5BF-6394BB49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284C9-86D1-BD72-3A3F-9B2C6E9F8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993F4-15EC-B54E-5546-78DEED949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048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F15C-1BAC-21AE-9C18-9BC145509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E610B-C5A1-3121-D55B-32080DAFE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C10D1-11BA-D9D9-9B79-431292FA7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47285-4692-E310-B63B-ED835B1B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EAC66-BED6-6837-0A9B-5FE417F9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585818-9452-5E83-09D4-5285A40004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16D9D-BD23-592E-A9C5-11C8A8311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0B439-5CFF-4FB4-3D0F-71FC510A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73440-D1DC-9B65-BE79-E6CD7CC0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834B3-ED21-0C85-EFB2-BB9FF603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283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53B04-A2D7-C396-BC1B-BC516A35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7DB9B-029E-9A33-6FE4-1F9E1A6E2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CC30A-1529-104A-36F8-67007A42E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16A39-1D15-D9E8-D335-59E6D0312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C121F-C350-FF2A-9CA6-052DF621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2795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5334-185C-0C38-478D-8612942C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F524F7-1256-4BF1-D40B-652238A1D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20E91-78AB-0510-2136-FD0521E4D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CA308-1559-C76A-C5A6-0F867D315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9D821-4A32-2616-F6AF-EDFEF0F5C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845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8CC0-6E07-C6E1-0A64-A85AE509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FADA2-385F-798E-467D-A85598C37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4A720-1A95-DFFB-D337-7A30BE798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B1BAE-83D0-3DA9-507F-1426AC773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F143A-E0D2-ACB0-22B9-23A060269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C927E-44E6-F757-6D9D-A37C9339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869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77EF3-69F2-56C7-D494-E8B7E6879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7B292-4152-C94F-AB46-C0302B1DC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BCB98F-8EAC-F41C-88D4-4D53E2F5F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C696A3-6A23-2B26-07CE-87331C1781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73ACB9-8564-62ED-3F9A-C618F8B491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F97E8E-35F6-5FD2-05E0-CEC7FC3D7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F842B3-5484-0DA9-FC71-D3F264C9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57F68C-1631-5BC5-3E57-C4074237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191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8F38E-AF3E-4538-5E4A-FC45B4EA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4DA7A8-8F3C-FDCE-53B8-437225997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4FD3A-C707-A8A7-FEC2-C5582892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D8BBCF-89DF-4968-2FB9-0FBA0462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3952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15E191-1584-AF79-FF0D-2E5BED99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D0377F-BB2A-C0B9-9C9F-31850960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09E18-C57A-888B-0DB7-AE42A61F9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638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BFAA-4C1E-C8BE-80A7-4B1872F1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094CE-BE0C-B04A-0D74-DCB8BEB1B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516D59-3B9F-9298-BFE3-44D4B1096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9A93A1-D5F3-4493-03D7-82BD3F9B4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246ED-FA8B-9E40-AE02-0EF7F133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69C77-5B21-F881-4E2B-B3A39EA2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613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A419-4510-4E89-3220-8F482E21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840C30-3B0F-7C1D-573D-8DA06F8F5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53E279-FDD6-F7D2-B15E-D8333472D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0AD09-2ABB-67F2-CA35-A5F98485A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2B5BA-D183-154A-7C18-2F328876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074D3-EE29-BCEB-81B7-827F119CF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537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588E6D-7006-7C65-1E80-AE5ADFBC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4AF23-3F96-6E25-2E35-1988D1682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93883-CE69-61EC-4D22-A674CF345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70449-D200-4779-8ACF-AEC46FA841AF}" type="datetimeFigureOut">
              <a:rPr lang="en-IN" smtClean="0"/>
              <a:t>03-10-2023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076CB-87E4-D7DD-75C9-9D5F41627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73BEB-1A53-0E10-20AD-9A8D74322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91939E-410D-4BC2-A016-C1F59A9B8A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27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hp-tutorial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javatpoint.com/php-tutoria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7DC15B7-BA9B-CA34-B84D-2A07236B38FE}"/>
              </a:ext>
            </a:extLst>
          </p:cNvPr>
          <p:cNvSpPr txBox="1"/>
          <p:nvPr/>
        </p:nvSpPr>
        <p:spPr>
          <a:xfrm>
            <a:off x="5915025" y="1305341"/>
            <a:ext cx="5448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sz="5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5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</a:p>
          <a:p>
            <a:pPr algn="ctr"/>
            <a:endParaRPr lang="en-US" sz="5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54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Cinema</a:t>
            </a:r>
            <a:endParaRPr lang="en-IN" sz="5400" b="1" u="sng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950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A346DD-B2C6-57E7-0275-0D9FF942CA85}"/>
              </a:ext>
            </a:extLst>
          </p:cNvPr>
          <p:cNvSpPr/>
          <p:nvPr/>
        </p:nvSpPr>
        <p:spPr>
          <a:xfrm>
            <a:off x="9488347" y="2905123"/>
            <a:ext cx="1939721" cy="743161"/>
          </a:xfrm>
          <a:prstGeom prst="round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06F584-C7F9-AEEF-48BC-CF8BA6853764}"/>
              </a:ext>
            </a:extLst>
          </p:cNvPr>
          <p:cNvSpPr/>
          <p:nvPr/>
        </p:nvSpPr>
        <p:spPr>
          <a:xfrm>
            <a:off x="223781" y="2905124"/>
            <a:ext cx="1813363" cy="67627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61E855-1F10-10D7-1CAB-019D52500314}"/>
              </a:ext>
            </a:extLst>
          </p:cNvPr>
          <p:cNvSpPr txBox="1"/>
          <p:nvPr/>
        </p:nvSpPr>
        <p:spPr>
          <a:xfrm>
            <a:off x="4206553" y="97300"/>
            <a:ext cx="309562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 1</a:t>
            </a:r>
            <a:r>
              <a:rPr lang="en-US" b="1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Level User Diagram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D804A7-23B3-AE0A-6C61-15323C1E7BB5}"/>
              </a:ext>
            </a:extLst>
          </p:cNvPr>
          <p:cNvSpPr/>
          <p:nvPr/>
        </p:nvSpPr>
        <p:spPr>
          <a:xfrm>
            <a:off x="5023414" y="1786125"/>
            <a:ext cx="1828799" cy="623025"/>
          </a:xfrm>
          <a:prstGeom prst="round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E6F9D4-C9A8-F9E0-7ECF-C17184E9074A}"/>
              </a:ext>
            </a:extLst>
          </p:cNvPr>
          <p:cNvCxnSpPr>
            <a:cxnSpLocks/>
          </p:cNvCxnSpPr>
          <p:nvPr/>
        </p:nvCxnSpPr>
        <p:spPr>
          <a:xfrm flipV="1">
            <a:off x="763929" y="914401"/>
            <a:ext cx="23149" cy="1990723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FCE4EB2-B7C3-84FA-79C7-309BDA432C5B}"/>
              </a:ext>
            </a:extLst>
          </p:cNvPr>
          <p:cNvSpPr txBox="1"/>
          <p:nvPr/>
        </p:nvSpPr>
        <p:spPr>
          <a:xfrm>
            <a:off x="1932972" y="545069"/>
            <a:ext cx="171305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Request to login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C1A43B-5B5D-4A30-E47E-5E4B4EE1C044}"/>
              </a:ext>
            </a:extLst>
          </p:cNvPr>
          <p:cNvCxnSpPr>
            <a:cxnSpLocks/>
          </p:cNvCxnSpPr>
          <p:nvPr/>
        </p:nvCxnSpPr>
        <p:spPr>
          <a:xfrm>
            <a:off x="6852213" y="1030147"/>
            <a:ext cx="4074288" cy="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8495BF-A590-0D23-4B89-A4C976E2AB1A}"/>
              </a:ext>
            </a:extLst>
          </p:cNvPr>
          <p:cNvCxnSpPr>
            <a:cxnSpLocks/>
          </p:cNvCxnSpPr>
          <p:nvPr/>
        </p:nvCxnSpPr>
        <p:spPr>
          <a:xfrm>
            <a:off x="10926501" y="1030147"/>
            <a:ext cx="0" cy="187497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AB2140-1C59-45CC-CC05-2D6D7A7827BE}"/>
              </a:ext>
            </a:extLst>
          </p:cNvPr>
          <p:cNvSpPr txBox="1"/>
          <p:nvPr/>
        </p:nvSpPr>
        <p:spPr>
          <a:xfrm>
            <a:off x="8504684" y="1021264"/>
            <a:ext cx="171305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Verify Details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D4B08B-57F3-8105-C1AF-07DB2A8C2E00}"/>
              </a:ext>
            </a:extLst>
          </p:cNvPr>
          <p:cNvCxnSpPr>
            <a:cxnSpLocks/>
          </p:cNvCxnSpPr>
          <p:nvPr/>
        </p:nvCxnSpPr>
        <p:spPr>
          <a:xfrm flipV="1">
            <a:off x="10612057" y="1331089"/>
            <a:ext cx="0" cy="1597185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EC35571-1750-DAD4-D16B-E8FC6969020C}"/>
              </a:ext>
            </a:extLst>
          </p:cNvPr>
          <p:cNvSpPr txBox="1"/>
          <p:nvPr/>
        </p:nvSpPr>
        <p:spPr>
          <a:xfrm>
            <a:off x="7998109" y="729735"/>
            <a:ext cx="171305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Send Response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2E7932-29B5-CC2F-0303-0F8D4BAA4233}"/>
              </a:ext>
            </a:extLst>
          </p:cNvPr>
          <p:cNvCxnSpPr>
            <a:cxnSpLocks/>
          </p:cNvCxnSpPr>
          <p:nvPr/>
        </p:nvCxnSpPr>
        <p:spPr>
          <a:xfrm flipH="1">
            <a:off x="1032377" y="1273215"/>
            <a:ext cx="3944737" cy="25035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742CE6-9F85-0FA8-2FC7-CF5EFAB39CB1}"/>
              </a:ext>
            </a:extLst>
          </p:cNvPr>
          <p:cNvCxnSpPr>
            <a:cxnSpLocks/>
          </p:cNvCxnSpPr>
          <p:nvPr/>
        </p:nvCxnSpPr>
        <p:spPr>
          <a:xfrm>
            <a:off x="1043170" y="1298250"/>
            <a:ext cx="0" cy="158357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8CEC030-942D-36F6-2414-F56079146BE4}"/>
              </a:ext>
            </a:extLst>
          </p:cNvPr>
          <p:cNvSpPr txBox="1"/>
          <p:nvPr/>
        </p:nvSpPr>
        <p:spPr>
          <a:xfrm>
            <a:off x="1614398" y="952609"/>
            <a:ext cx="20580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 Response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9B3920C-9ED0-CFBC-FC5E-21CFD8539C1C}"/>
              </a:ext>
            </a:extLst>
          </p:cNvPr>
          <p:cNvSpPr/>
          <p:nvPr/>
        </p:nvSpPr>
        <p:spPr>
          <a:xfrm>
            <a:off x="4994961" y="893711"/>
            <a:ext cx="1828799" cy="509286"/>
          </a:xfrm>
          <a:prstGeom prst="round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16898F-67D9-11CE-A2AC-B937F75139ED}"/>
              </a:ext>
            </a:extLst>
          </p:cNvPr>
          <p:cNvCxnSpPr>
            <a:cxnSpLocks/>
          </p:cNvCxnSpPr>
          <p:nvPr/>
        </p:nvCxnSpPr>
        <p:spPr>
          <a:xfrm flipV="1">
            <a:off x="1241142" y="1830076"/>
            <a:ext cx="0" cy="1075049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A1C1238-5BDF-6776-3A10-1AEE41A13004}"/>
              </a:ext>
            </a:extLst>
          </p:cNvPr>
          <p:cNvCxnSpPr>
            <a:cxnSpLocks/>
          </p:cNvCxnSpPr>
          <p:nvPr/>
        </p:nvCxnSpPr>
        <p:spPr>
          <a:xfrm>
            <a:off x="1253320" y="1830076"/>
            <a:ext cx="3741641" cy="3215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D5F6441-51C4-08D9-DC66-C221432D40CC}"/>
              </a:ext>
            </a:extLst>
          </p:cNvPr>
          <p:cNvSpPr txBox="1"/>
          <p:nvPr/>
        </p:nvSpPr>
        <p:spPr>
          <a:xfrm>
            <a:off x="1949907" y="1791627"/>
            <a:ext cx="20580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Send Booking Info.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21F65D5-9EF4-9E72-2043-BC24CCD04885}"/>
              </a:ext>
            </a:extLst>
          </p:cNvPr>
          <p:cNvCxnSpPr>
            <a:cxnSpLocks/>
          </p:cNvCxnSpPr>
          <p:nvPr/>
        </p:nvCxnSpPr>
        <p:spPr>
          <a:xfrm>
            <a:off x="6823760" y="1909762"/>
            <a:ext cx="3393977" cy="0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6ECD73-D12C-718A-9A90-12684F254E91}"/>
              </a:ext>
            </a:extLst>
          </p:cNvPr>
          <p:cNvCxnSpPr>
            <a:cxnSpLocks/>
          </p:cNvCxnSpPr>
          <p:nvPr/>
        </p:nvCxnSpPr>
        <p:spPr>
          <a:xfrm>
            <a:off x="10217737" y="1909762"/>
            <a:ext cx="0" cy="1018512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724D715-1B97-9E1C-D2C0-702DFAC9B0E2}"/>
              </a:ext>
            </a:extLst>
          </p:cNvPr>
          <p:cNvSpPr txBox="1"/>
          <p:nvPr/>
        </p:nvSpPr>
        <p:spPr>
          <a:xfrm>
            <a:off x="7720313" y="1900436"/>
            <a:ext cx="2899763" cy="369332"/>
          </a:xfrm>
          <a:prstGeom prst="rect">
            <a:avLst/>
          </a:prstGeom>
          <a:noFill/>
          <a:ln>
            <a:noFill/>
            <a:tailEnd type="stealth" w="lg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Store Booking Details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5B25946-0A07-8020-446C-B4C45F636E85}"/>
              </a:ext>
            </a:extLst>
          </p:cNvPr>
          <p:cNvCxnSpPr>
            <a:cxnSpLocks/>
          </p:cNvCxnSpPr>
          <p:nvPr/>
        </p:nvCxnSpPr>
        <p:spPr>
          <a:xfrm flipV="1">
            <a:off x="10005107" y="2295412"/>
            <a:ext cx="0" cy="623035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A9FB4D-67A7-F53F-114B-426427CFC908}"/>
              </a:ext>
            </a:extLst>
          </p:cNvPr>
          <p:cNvCxnSpPr>
            <a:cxnSpLocks/>
          </p:cNvCxnSpPr>
          <p:nvPr/>
        </p:nvCxnSpPr>
        <p:spPr>
          <a:xfrm flipH="1">
            <a:off x="6852213" y="2295412"/>
            <a:ext cx="3152894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754905E-A34B-C07D-EB83-32FE2F9B410A}"/>
              </a:ext>
            </a:extLst>
          </p:cNvPr>
          <p:cNvSpPr txBox="1"/>
          <p:nvPr/>
        </p:nvSpPr>
        <p:spPr>
          <a:xfrm>
            <a:off x="7381518" y="2261361"/>
            <a:ext cx="2058002" cy="369332"/>
          </a:xfrm>
          <a:prstGeom prst="rect">
            <a:avLst/>
          </a:prstGeom>
          <a:noFill/>
          <a:ln>
            <a:noFill/>
            <a:tailEnd type="stealth" w="lg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Send Response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9C89C31-6543-4D3D-BFAA-0582CA4A4C9C}"/>
              </a:ext>
            </a:extLst>
          </p:cNvPr>
          <p:cNvCxnSpPr>
            <a:cxnSpLocks/>
          </p:cNvCxnSpPr>
          <p:nvPr/>
        </p:nvCxnSpPr>
        <p:spPr>
          <a:xfrm flipH="1">
            <a:off x="1628625" y="2210324"/>
            <a:ext cx="3366336" cy="16169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C3D8140-B522-EC9D-778B-3A28DC5611CC}"/>
              </a:ext>
            </a:extLst>
          </p:cNvPr>
          <p:cNvCxnSpPr>
            <a:cxnSpLocks/>
          </p:cNvCxnSpPr>
          <p:nvPr/>
        </p:nvCxnSpPr>
        <p:spPr>
          <a:xfrm>
            <a:off x="1654639" y="2228850"/>
            <a:ext cx="0" cy="66918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0EBA5C2E-18AC-C76D-5E43-4F76B1FE9A78}"/>
              </a:ext>
            </a:extLst>
          </p:cNvPr>
          <p:cNvSpPr txBox="1"/>
          <p:nvPr/>
        </p:nvSpPr>
        <p:spPr>
          <a:xfrm>
            <a:off x="2165193" y="2249942"/>
            <a:ext cx="2058002" cy="369332"/>
          </a:xfrm>
          <a:prstGeom prst="rect">
            <a:avLst/>
          </a:prstGeom>
          <a:noFill/>
          <a:ln>
            <a:noFill/>
            <a:tailEnd type="stealth" w="lg" len="sm"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 Response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652C6AD-96EE-C6AA-CC25-C1BB6EF5C7B6}"/>
              </a:ext>
            </a:extLst>
          </p:cNvPr>
          <p:cNvSpPr/>
          <p:nvPr/>
        </p:nvSpPr>
        <p:spPr>
          <a:xfrm>
            <a:off x="5009127" y="3825826"/>
            <a:ext cx="1828799" cy="623025"/>
          </a:xfrm>
          <a:prstGeom prst="round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43B2E53-51A6-67C3-1807-44FA4F8B94D8}"/>
              </a:ext>
            </a:extLst>
          </p:cNvPr>
          <p:cNvCxnSpPr>
            <a:cxnSpLocks/>
          </p:cNvCxnSpPr>
          <p:nvPr/>
        </p:nvCxnSpPr>
        <p:spPr>
          <a:xfrm>
            <a:off x="1708716" y="3581399"/>
            <a:ext cx="0" cy="407131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A21FEF2-4B6C-E9BA-DBE1-7665636A6F29}"/>
              </a:ext>
            </a:extLst>
          </p:cNvPr>
          <p:cNvCxnSpPr>
            <a:cxnSpLocks/>
          </p:cNvCxnSpPr>
          <p:nvPr/>
        </p:nvCxnSpPr>
        <p:spPr>
          <a:xfrm>
            <a:off x="1708716" y="3970116"/>
            <a:ext cx="3286245" cy="1841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FE78540-1D68-369B-E36F-356A68B51828}"/>
              </a:ext>
            </a:extLst>
          </p:cNvPr>
          <p:cNvSpPr txBox="1"/>
          <p:nvPr/>
        </p:nvSpPr>
        <p:spPr>
          <a:xfrm>
            <a:off x="2588173" y="3641160"/>
            <a:ext cx="171305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Send Payment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C768ACE-B23A-2FAA-6FFF-F8E7959AC001}"/>
              </a:ext>
            </a:extLst>
          </p:cNvPr>
          <p:cNvCxnSpPr>
            <a:cxnSpLocks/>
          </p:cNvCxnSpPr>
          <p:nvPr/>
        </p:nvCxnSpPr>
        <p:spPr>
          <a:xfrm>
            <a:off x="6852092" y="4010492"/>
            <a:ext cx="2859070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E5A24F3-B2C9-29C0-D0B6-F1138A3C3DDD}"/>
              </a:ext>
            </a:extLst>
          </p:cNvPr>
          <p:cNvCxnSpPr>
            <a:cxnSpLocks/>
          </p:cNvCxnSpPr>
          <p:nvPr/>
        </p:nvCxnSpPr>
        <p:spPr>
          <a:xfrm flipV="1">
            <a:off x="9711162" y="3666949"/>
            <a:ext cx="0" cy="34354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4DC02FF8-C279-BB30-63F4-99EF879664C1}"/>
              </a:ext>
            </a:extLst>
          </p:cNvPr>
          <p:cNvSpPr txBox="1"/>
          <p:nvPr/>
        </p:nvSpPr>
        <p:spPr>
          <a:xfrm>
            <a:off x="7209896" y="3633183"/>
            <a:ext cx="227845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 Payment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4537143-42D7-0798-7FF8-248E3592CF2A}"/>
              </a:ext>
            </a:extLst>
          </p:cNvPr>
          <p:cNvCxnSpPr>
            <a:cxnSpLocks/>
          </p:cNvCxnSpPr>
          <p:nvPr/>
        </p:nvCxnSpPr>
        <p:spPr>
          <a:xfrm>
            <a:off x="9911978" y="3666949"/>
            <a:ext cx="0" cy="764659"/>
          </a:xfrm>
          <a:prstGeom prst="line">
            <a:avLst/>
          </a:prstGeom>
          <a:ln>
            <a:solidFill>
              <a:srgbClr val="C00000"/>
            </a:solidFill>
            <a:tailEnd type="stealt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CA3620FF-1381-043C-8802-04F70014866A}"/>
              </a:ext>
            </a:extLst>
          </p:cNvPr>
          <p:cNvCxnSpPr>
            <a:cxnSpLocks/>
          </p:cNvCxnSpPr>
          <p:nvPr/>
        </p:nvCxnSpPr>
        <p:spPr>
          <a:xfrm flipH="1">
            <a:off x="6840158" y="4431608"/>
            <a:ext cx="3076937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6E26DF4-67AD-C5B0-E354-D00C504649F3}"/>
              </a:ext>
            </a:extLst>
          </p:cNvPr>
          <p:cNvSpPr txBox="1"/>
          <p:nvPr/>
        </p:nvSpPr>
        <p:spPr>
          <a:xfrm>
            <a:off x="7282557" y="4036384"/>
            <a:ext cx="20580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Send Response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C574AFD-9A22-1FA6-D3BC-0C065B75035F}"/>
              </a:ext>
            </a:extLst>
          </p:cNvPr>
          <p:cNvCxnSpPr>
            <a:cxnSpLocks/>
          </p:cNvCxnSpPr>
          <p:nvPr/>
        </p:nvCxnSpPr>
        <p:spPr>
          <a:xfrm flipH="1">
            <a:off x="1458410" y="4374863"/>
            <a:ext cx="3536551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39EE60A3-DDBE-5A47-DCD1-4FE8F0BE20CE}"/>
              </a:ext>
            </a:extLst>
          </p:cNvPr>
          <p:cNvCxnSpPr>
            <a:cxnSpLocks/>
          </p:cNvCxnSpPr>
          <p:nvPr/>
        </p:nvCxnSpPr>
        <p:spPr>
          <a:xfrm flipV="1">
            <a:off x="1458410" y="3581399"/>
            <a:ext cx="0" cy="79346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F9976501-01C8-1AF9-9F42-205D0B8778E9}"/>
              </a:ext>
            </a:extLst>
          </p:cNvPr>
          <p:cNvSpPr txBox="1"/>
          <p:nvPr/>
        </p:nvSpPr>
        <p:spPr>
          <a:xfrm>
            <a:off x="1760497" y="4047695"/>
            <a:ext cx="20580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 Response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D26DBC5E-324A-7DE3-3629-9BF8BEFC2A23}"/>
              </a:ext>
            </a:extLst>
          </p:cNvPr>
          <p:cNvSpPr/>
          <p:nvPr/>
        </p:nvSpPr>
        <p:spPr>
          <a:xfrm>
            <a:off x="5023414" y="5102547"/>
            <a:ext cx="1828799" cy="623025"/>
          </a:xfrm>
          <a:prstGeom prst="roundRect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Contact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BECAB6C-C0E1-67D4-DFC4-01C25D1BA254}"/>
              </a:ext>
            </a:extLst>
          </p:cNvPr>
          <p:cNvCxnSpPr>
            <a:cxnSpLocks/>
          </p:cNvCxnSpPr>
          <p:nvPr/>
        </p:nvCxnSpPr>
        <p:spPr>
          <a:xfrm flipH="1">
            <a:off x="893645" y="3588490"/>
            <a:ext cx="30941" cy="1594309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445257B-0CB9-251B-08A8-E45EE3C1E32A}"/>
              </a:ext>
            </a:extLst>
          </p:cNvPr>
          <p:cNvCxnSpPr>
            <a:cxnSpLocks/>
          </p:cNvCxnSpPr>
          <p:nvPr/>
        </p:nvCxnSpPr>
        <p:spPr>
          <a:xfrm>
            <a:off x="895830" y="5202589"/>
            <a:ext cx="4116009" cy="7902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3413C4E-5551-2E82-9475-FE4B201E35D8}"/>
              </a:ext>
            </a:extLst>
          </p:cNvPr>
          <p:cNvSpPr txBox="1"/>
          <p:nvPr/>
        </p:nvSpPr>
        <p:spPr>
          <a:xfrm>
            <a:off x="1907897" y="5210491"/>
            <a:ext cx="1713053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Send Message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136228F-D25C-CD39-CBFF-F3CADB339956}"/>
              </a:ext>
            </a:extLst>
          </p:cNvPr>
          <p:cNvCxnSpPr>
            <a:cxnSpLocks/>
          </p:cNvCxnSpPr>
          <p:nvPr/>
        </p:nvCxnSpPr>
        <p:spPr>
          <a:xfrm flipV="1">
            <a:off x="6852092" y="5315143"/>
            <a:ext cx="3876191" cy="5218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103EB98-9DCE-DB10-6D78-342C2B47A98A}"/>
              </a:ext>
            </a:extLst>
          </p:cNvPr>
          <p:cNvCxnSpPr>
            <a:cxnSpLocks/>
          </p:cNvCxnSpPr>
          <p:nvPr/>
        </p:nvCxnSpPr>
        <p:spPr>
          <a:xfrm flipV="1">
            <a:off x="10728283" y="3648284"/>
            <a:ext cx="0" cy="167207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9A2095F-D5C3-95BD-0A37-DA4D0F771D6C}"/>
              </a:ext>
            </a:extLst>
          </p:cNvPr>
          <p:cNvSpPr txBox="1"/>
          <p:nvPr/>
        </p:nvSpPr>
        <p:spPr>
          <a:xfrm>
            <a:off x="7715409" y="5257389"/>
            <a:ext cx="227845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 Message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42B8C3-F40B-F8D4-01FD-9C9A91E9325A}"/>
              </a:ext>
            </a:extLst>
          </p:cNvPr>
          <p:cNvCxnSpPr>
            <a:cxnSpLocks/>
          </p:cNvCxnSpPr>
          <p:nvPr/>
        </p:nvCxnSpPr>
        <p:spPr>
          <a:xfrm>
            <a:off x="11041769" y="3671435"/>
            <a:ext cx="0" cy="1929768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1BE08922-A8D0-101C-C7A3-7380F514F10B}"/>
              </a:ext>
            </a:extLst>
          </p:cNvPr>
          <p:cNvCxnSpPr>
            <a:cxnSpLocks/>
          </p:cNvCxnSpPr>
          <p:nvPr/>
        </p:nvCxnSpPr>
        <p:spPr>
          <a:xfrm flipH="1">
            <a:off x="6863788" y="5590572"/>
            <a:ext cx="4177981" cy="21262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8B77BFE7-6E53-C70D-21CC-5AEC14AD177B}"/>
              </a:ext>
            </a:extLst>
          </p:cNvPr>
          <p:cNvSpPr txBox="1"/>
          <p:nvPr/>
        </p:nvSpPr>
        <p:spPr>
          <a:xfrm>
            <a:off x="7750131" y="5655641"/>
            <a:ext cx="2278451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Send Response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2104455-95CC-944E-28EA-7761FD61615C}"/>
              </a:ext>
            </a:extLst>
          </p:cNvPr>
          <p:cNvCxnSpPr>
            <a:cxnSpLocks/>
          </p:cNvCxnSpPr>
          <p:nvPr/>
        </p:nvCxnSpPr>
        <p:spPr>
          <a:xfrm flipH="1" flipV="1">
            <a:off x="587897" y="5615345"/>
            <a:ext cx="4410952" cy="1855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53372163-7DE6-CBD6-8130-63C1C216824B}"/>
              </a:ext>
            </a:extLst>
          </p:cNvPr>
          <p:cNvCxnSpPr>
            <a:cxnSpLocks/>
          </p:cNvCxnSpPr>
          <p:nvPr/>
        </p:nvCxnSpPr>
        <p:spPr>
          <a:xfrm flipV="1">
            <a:off x="601884" y="3599813"/>
            <a:ext cx="0" cy="1990759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1293433D-5E1D-3295-439F-85DC11574739}"/>
              </a:ext>
            </a:extLst>
          </p:cNvPr>
          <p:cNvSpPr txBox="1"/>
          <p:nvPr/>
        </p:nvSpPr>
        <p:spPr>
          <a:xfrm>
            <a:off x="1907897" y="5626721"/>
            <a:ext cx="2058002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Receive Response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C96E2683-B9AC-654E-00DA-D9B4C4C908B3}"/>
              </a:ext>
            </a:extLst>
          </p:cNvPr>
          <p:cNvCxnSpPr>
            <a:cxnSpLocks/>
          </p:cNvCxnSpPr>
          <p:nvPr/>
        </p:nvCxnSpPr>
        <p:spPr>
          <a:xfrm flipV="1">
            <a:off x="763929" y="914400"/>
            <a:ext cx="23149" cy="1990723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FA82415-233C-215C-2AA2-1A6083F18B7F}"/>
              </a:ext>
            </a:extLst>
          </p:cNvPr>
          <p:cNvCxnSpPr>
            <a:cxnSpLocks/>
          </p:cNvCxnSpPr>
          <p:nvPr/>
        </p:nvCxnSpPr>
        <p:spPr>
          <a:xfrm>
            <a:off x="763929" y="925378"/>
            <a:ext cx="4236336" cy="2315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D4B7B80-E6F1-85C4-D4B9-9D033DAA48B3}"/>
              </a:ext>
            </a:extLst>
          </p:cNvPr>
          <p:cNvCxnSpPr>
            <a:cxnSpLocks/>
          </p:cNvCxnSpPr>
          <p:nvPr/>
        </p:nvCxnSpPr>
        <p:spPr>
          <a:xfrm>
            <a:off x="6852213" y="1030146"/>
            <a:ext cx="4074288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F21189FE-09DE-D7CE-05D7-CDCF37FDF962}"/>
              </a:ext>
            </a:extLst>
          </p:cNvPr>
          <p:cNvCxnSpPr>
            <a:cxnSpLocks/>
          </p:cNvCxnSpPr>
          <p:nvPr/>
        </p:nvCxnSpPr>
        <p:spPr>
          <a:xfrm flipH="1" flipV="1">
            <a:off x="6837926" y="1311867"/>
            <a:ext cx="3759844" cy="1829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67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6F4D16-8332-0D6D-866A-DB7DB74213BD}"/>
              </a:ext>
            </a:extLst>
          </p:cNvPr>
          <p:cNvSpPr txBox="1"/>
          <p:nvPr/>
        </p:nvSpPr>
        <p:spPr>
          <a:xfrm>
            <a:off x="4657725" y="104775"/>
            <a:ext cx="2143125" cy="461665"/>
          </a:xfrm>
          <a:prstGeom prst="rect">
            <a:avLst/>
          </a:prstGeom>
          <a:noFill/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ER Diagram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Decision 4">
            <a:extLst>
              <a:ext uri="{FF2B5EF4-FFF2-40B4-BE49-F238E27FC236}">
                <a16:creationId xmlns:a16="http://schemas.microsoft.com/office/drawing/2014/main" id="{414F72DA-BF91-872B-1332-447818E349CF}"/>
              </a:ext>
            </a:extLst>
          </p:cNvPr>
          <p:cNvSpPr/>
          <p:nvPr/>
        </p:nvSpPr>
        <p:spPr>
          <a:xfrm>
            <a:off x="4743451" y="2752725"/>
            <a:ext cx="2057400" cy="676275"/>
          </a:xfrm>
          <a:prstGeom prst="flowChartDecision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endParaRPr lang="en-I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E7AB9A-E8CD-BDCB-D8EE-64AD5C815EBC}"/>
              </a:ext>
            </a:extLst>
          </p:cNvPr>
          <p:cNvSpPr/>
          <p:nvPr/>
        </p:nvSpPr>
        <p:spPr>
          <a:xfrm>
            <a:off x="3533775" y="1559736"/>
            <a:ext cx="1028700" cy="600075"/>
          </a:xfrm>
          <a:prstGeom prst="roundRect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553BD1-3242-9871-B32B-42DC0417BF79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4562475" y="1859774"/>
            <a:ext cx="1209676" cy="892951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9893CA3-D784-2420-9024-DD205B0EAC53}"/>
              </a:ext>
            </a:extLst>
          </p:cNvPr>
          <p:cNvSpPr/>
          <p:nvPr/>
        </p:nvSpPr>
        <p:spPr>
          <a:xfrm>
            <a:off x="1675200" y="557012"/>
            <a:ext cx="971550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User_id</a:t>
            </a:r>
            <a:endParaRPr lang="en-IN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FBD9BC9-CCFE-289E-8576-1CF632A7B816}"/>
              </a:ext>
            </a:extLst>
          </p:cNvPr>
          <p:cNvSpPr/>
          <p:nvPr/>
        </p:nvSpPr>
        <p:spPr>
          <a:xfrm>
            <a:off x="246012" y="1487007"/>
            <a:ext cx="1331715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User_mobile</a:t>
            </a:r>
            <a:endParaRPr lang="en-I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9EC8376-E390-67DF-60C7-E41CE7D38862}"/>
              </a:ext>
            </a:extLst>
          </p:cNvPr>
          <p:cNvSpPr/>
          <p:nvPr/>
        </p:nvSpPr>
        <p:spPr>
          <a:xfrm>
            <a:off x="450056" y="844524"/>
            <a:ext cx="1245395" cy="539431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User_name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76DD4F-40DA-365F-042C-804C805AD88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606427" y="900825"/>
            <a:ext cx="927348" cy="958949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1C798E-11EC-E98D-6D0A-579684DF56E1}"/>
              </a:ext>
            </a:extLst>
          </p:cNvPr>
          <p:cNvCxnSpPr>
            <a:cxnSpLocks/>
            <a:stCxn id="6" idx="1"/>
            <a:endCxn id="19" idx="6"/>
          </p:cNvCxnSpPr>
          <p:nvPr/>
        </p:nvCxnSpPr>
        <p:spPr>
          <a:xfrm flipH="1" flipV="1">
            <a:off x="1695451" y="1114240"/>
            <a:ext cx="1838324" cy="745534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BDD28F-702D-DC8A-658F-46B97D6B6CEF}"/>
              </a:ext>
            </a:extLst>
          </p:cNvPr>
          <p:cNvCxnSpPr>
            <a:cxnSpLocks/>
            <a:stCxn id="6" idx="1"/>
            <a:endCxn id="18" idx="6"/>
          </p:cNvCxnSpPr>
          <p:nvPr/>
        </p:nvCxnSpPr>
        <p:spPr>
          <a:xfrm flipH="1" flipV="1">
            <a:off x="1577727" y="1706082"/>
            <a:ext cx="1956048" cy="153692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6C153576-6DCF-A46C-122D-7F4D8A971131}"/>
              </a:ext>
            </a:extLst>
          </p:cNvPr>
          <p:cNvSpPr/>
          <p:nvPr/>
        </p:nvSpPr>
        <p:spPr>
          <a:xfrm>
            <a:off x="2788743" y="564374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User_email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5A09D1-BD48-20BC-5BFC-196D355DA28C}"/>
              </a:ext>
            </a:extLst>
          </p:cNvPr>
          <p:cNvCxnSpPr>
            <a:cxnSpLocks/>
            <a:endCxn id="28" idx="4"/>
          </p:cNvCxnSpPr>
          <p:nvPr/>
        </p:nvCxnSpPr>
        <p:spPr>
          <a:xfrm flipH="1" flipV="1">
            <a:off x="3412630" y="1002524"/>
            <a:ext cx="138112" cy="862180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E5611E5-5DE3-E311-70BF-6263A866D2EA}"/>
              </a:ext>
            </a:extLst>
          </p:cNvPr>
          <p:cNvSpPr/>
          <p:nvPr/>
        </p:nvSpPr>
        <p:spPr>
          <a:xfrm>
            <a:off x="3100574" y="3907166"/>
            <a:ext cx="1028700" cy="600075"/>
          </a:xfrm>
          <a:prstGeom prst="roundRect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Movie</a:t>
            </a:r>
            <a:endParaRPr lang="en-I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B117423-EC4A-932A-3186-8D5E5ED9E8F8}"/>
              </a:ext>
            </a:extLst>
          </p:cNvPr>
          <p:cNvCxnSpPr>
            <a:cxnSpLocks/>
            <a:stCxn id="5" idx="2"/>
            <a:endCxn id="47" idx="0"/>
          </p:cNvCxnSpPr>
          <p:nvPr/>
        </p:nvCxnSpPr>
        <p:spPr>
          <a:xfrm flipH="1">
            <a:off x="3614924" y="3429000"/>
            <a:ext cx="2157227" cy="478166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8858F4A1-A15D-5638-7598-78DBBEBAD18C}"/>
              </a:ext>
            </a:extLst>
          </p:cNvPr>
          <p:cNvSpPr/>
          <p:nvPr/>
        </p:nvSpPr>
        <p:spPr>
          <a:xfrm>
            <a:off x="721634" y="4783090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movie_id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2F1CD86-8EA8-1B79-D023-517BDF880930}"/>
              </a:ext>
            </a:extLst>
          </p:cNvPr>
          <p:cNvSpPr/>
          <p:nvPr/>
        </p:nvSpPr>
        <p:spPr>
          <a:xfrm>
            <a:off x="1945896" y="5899745"/>
            <a:ext cx="1401707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Movie_name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CC0C87E-22B9-F0D5-C308-F065B5603CE6}"/>
              </a:ext>
            </a:extLst>
          </p:cNvPr>
          <p:cNvSpPr/>
          <p:nvPr/>
        </p:nvSpPr>
        <p:spPr>
          <a:xfrm>
            <a:off x="3449209" y="5897545"/>
            <a:ext cx="1245395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Movie_hour</a:t>
            </a:r>
            <a:endParaRPr lang="en-I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23FA65A-FC41-73B3-7688-51EB61706268}"/>
              </a:ext>
            </a:extLst>
          </p:cNvPr>
          <p:cNvSpPr/>
          <p:nvPr/>
        </p:nvSpPr>
        <p:spPr>
          <a:xfrm>
            <a:off x="4170092" y="5335277"/>
            <a:ext cx="1245395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Movie_cat</a:t>
            </a:r>
            <a:endParaRPr lang="en-I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4A2F254-9D21-9CE4-4AC5-C5B98C26781A}"/>
              </a:ext>
            </a:extLst>
          </p:cNvPr>
          <p:cNvSpPr/>
          <p:nvPr/>
        </p:nvSpPr>
        <p:spPr>
          <a:xfrm>
            <a:off x="4006735" y="4729131"/>
            <a:ext cx="1245395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Movie_desc</a:t>
            </a:r>
            <a:endParaRPr lang="en-I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38C4B99-5785-940D-71EF-85049826A618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1675200" y="4507241"/>
            <a:ext cx="1939724" cy="275849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2F68AE4-9A17-D520-6DBC-7A202536F00C}"/>
              </a:ext>
            </a:extLst>
          </p:cNvPr>
          <p:cNvCxnSpPr>
            <a:cxnSpLocks/>
            <a:stCxn id="47" idx="2"/>
            <a:endCxn id="59" idx="0"/>
          </p:cNvCxnSpPr>
          <p:nvPr/>
        </p:nvCxnSpPr>
        <p:spPr>
          <a:xfrm flipH="1">
            <a:off x="2646750" y="4507241"/>
            <a:ext cx="968174" cy="1392504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84A494-0D6B-0B15-8002-C67BCF021581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3614924" y="4507241"/>
            <a:ext cx="350993" cy="1348235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83FCCE1-AAA7-7059-DC21-9F5170621AF0}"/>
              </a:ext>
            </a:extLst>
          </p:cNvPr>
          <p:cNvCxnSpPr>
            <a:cxnSpLocks/>
          </p:cNvCxnSpPr>
          <p:nvPr/>
        </p:nvCxnSpPr>
        <p:spPr>
          <a:xfrm>
            <a:off x="3606195" y="4524699"/>
            <a:ext cx="517222" cy="921902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853A09A-8EAC-D4C2-71CD-CFA42184B845}"/>
              </a:ext>
            </a:extLst>
          </p:cNvPr>
          <p:cNvCxnSpPr>
            <a:cxnSpLocks/>
          </p:cNvCxnSpPr>
          <p:nvPr/>
        </p:nvCxnSpPr>
        <p:spPr>
          <a:xfrm>
            <a:off x="3604993" y="4507241"/>
            <a:ext cx="565099" cy="229575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2AFD3EF-5F7A-1453-EA2C-352A373BB561}"/>
              </a:ext>
            </a:extLst>
          </p:cNvPr>
          <p:cNvCxnSpPr>
            <a:cxnSpLocks/>
            <a:stCxn id="5" idx="0"/>
            <a:endCxn id="96" idx="0"/>
          </p:cNvCxnSpPr>
          <p:nvPr/>
        </p:nvCxnSpPr>
        <p:spPr>
          <a:xfrm flipV="1">
            <a:off x="5772151" y="1667441"/>
            <a:ext cx="2652688" cy="1085284"/>
          </a:xfrm>
          <a:prstGeom prst="lin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E15B35C-A2EE-3795-C524-0751D1FAA169}"/>
              </a:ext>
            </a:extLst>
          </p:cNvPr>
          <p:cNvSpPr/>
          <p:nvPr/>
        </p:nvSpPr>
        <p:spPr>
          <a:xfrm>
            <a:off x="7844284" y="1667441"/>
            <a:ext cx="1161109" cy="600075"/>
          </a:xfrm>
          <a:prstGeom prst="roundRect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  <a:endParaRPr lang="en-I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5EEA75C9-BBC7-A782-1E29-6E942B43D09D}"/>
              </a:ext>
            </a:extLst>
          </p:cNvPr>
          <p:cNvSpPr/>
          <p:nvPr/>
        </p:nvSpPr>
        <p:spPr>
          <a:xfrm>
            <a:off x="9939118" y="942149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Book_type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6FB651D1-7BF9-D083-C760-72503AE05307}"/>
              </a:ext>
            </a:extLst>
          </p:cNvPr>
          <p:cNvSpPr/>
          <p:nvPr/>
        </p:nvSpPr>
        <p:spPr>
          <a:xfrm>
            <a:off x="8211116" y="919546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Book_id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ED0D875-B171-47F9-0B9C-600413751B62}"/>
              </a:ext>
            </a:extLst>
          </p:cNvPr>
          <p:cNvSpPr/>
          <p:nvPr/>
        </p:nvSpPr>
        <p:spPr>
          <a:xfrm>
            <a:off x="10209100" y="1623496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Book_desc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477CB59-788A-8A4F-7E00-7A18CC458325}"/>
              </a:ext>
            </a:extLst>
          </p:cNvPr>
          <p:cNvCxnSpPr>
            <a:cxnSpLocks/>
            <a:endCxn id="98" idx="4"/>
          </p:cNvCxnSpPr>
          <p:nvPr/>
        </p:nvCxnSpPr>
        <p:spPr>
          <a:xfrm flipH="1" flipV="1">
            <a:off x="8835003" y="1357696"/>
            <a:ext cx="87250" cy="309745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44E09BE-1540-9F66-47EE-01DC8098525C}"/>
              </a:ext>
            </a:extLst>
          </p:cNvPr>
          <p:cNvCxnSpPr>
            <a:cxnSpLocks/>
            <a:endCxn id="99" idx="0"/>
          </p:cNvCxnSpPr>
          <p:nvPr/>
        </p:nvCxnSpPr>
        <p:spPr>
          <a:xfrm flipV="1">
            <a:off x="9005393" y="1623496"/>
            <a:ext cx="1827594" cy="66548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DCA304A-4E5B-DFC6-1229-EDBE68260EE3}"/>
              </a:ext>
            </a:extLst>
          </p:cNvPr>
          <p:cNvCxnSpPr>
            <a:cxnSpLocks/>
            <a:endCxn id="97" idx="3"/>
          </p:cNvCxnSpPr>
          <p:nvPr/>
        </p:nvCxnSpPr>
        <p:spPr>
          <a:xfrm flipV="1">
            <a:off x="8922253" y="1316133"/>
            <a:ext cx="1199597" cy="373911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33977CF5-321D-D556-1C31-4A69239E9845}"/>
              </a:ext>
            </a:extLst>
          </p:cNvPr>
          <p:cNvCxnSpPr>
            <a:cxnSpLocks/>
          </p:cNvCxnSpPr>
          <p:nvPr/>
        </p:nvCxnSpPr>
        <p:spPr>
          <a:xfrm>
            <a:off x="5716469" y="3414940"/>
            <a:ext cx="1095369" cy="792940"/>
          </a:xfrm>
          <a:prstGeom prst="lin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C89BC20-0245-ABC1-D76A-98ACF9B6437A}"/>
              </a:ext>
            </a:extLst>
          </p:cNvPr>
          <p:cNvSpPr/>
          <p:nvPr/>
        </p:nvSpPr>
        <p:spPr>
          <a:xfrm>
            <a:off x="6352269" y="4239847"/>
            <a:ext cx="1247773" cy="600075"/>
          </a:xfrm>
          <a:prstGeom prst="roundRect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Payment</a:t>
            </a:r>
            <a:endParaRPr lang="en-IN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DE19080-44F1-666D-2E4E-B4793A490720}"/>
              </a:ext>
            </a:extLst>
          </p:cNvPr>
          <p:cNvSpPr/>
          <p:nvPr/>
        </p:nvSpPr>
        <p:spPr>
          <a:xfrm>
            <a:off x="7556857" y="3487968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Pay_cust_id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5522959-5C4D-4AB5-9267-C4E1F2CB98FD}"/>
              </a:ext>
            </a:extLst>
          </p:cNvPr>
          <p:cNvSpPr/>
          <p:nvPr/>
        </p:nvSpPr>
        <p:spPr>
          <a:xfrm>
            <a:off x="8406184" y="5227526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Pay_id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74C1EB9A-F900-22A4-A3B1-FDC06DFCAA9A}"/>
              </a:ext>
            </a:extLst>
          </p:cNvPr>
          <p:cNvSpPr/>
          <p:nvPr/>
        </p:nvSpPr>
        <p:spPr>
          <a:xfrm>
            <a:off x="7340770" y="5719379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Pay_date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7392091-DCD5-B850-1CA1-CBC4D1C6A0C8}"/>
              </a:ext>
            </a:extLst>
          </p:cNvPr>
          <p:cNvCxnSpPr>
            <a:cxnSpLocks/>
            <a:endCxn id="114" idx="3"/>
          </p:cNvCxnSpPr>
          <p:nvPr/>
        </p:nvCxnSpPr>
        <p:spPr>
          <a:xfrm flipV="1">
            <a:off x="7619903" y="3861952"/>
            <a:ext cx="119686" cy="867180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3B6BE0F-2C59-AB39-9000-5FC98E1B51C8}"/>
              </a:ext>
            </a:extLst>
          </p:cNvPr>
          <p:cNvCxnSpPr>
            <a:cxnSpLocks/>
          </p:cNvCxnSpPr>
          <p:nvPr/>
        </p:nvCxnSpPr>
        <p:spPr>
          <a:xfrm>
            <a:off x="7600042" y="4669997"/>
            <a:ext cx="311532" cy="1049382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>
            <a:extLst>
              <a:ext uri="{FF2B5EF4-FFF2-40B4-BE49-F238E27FC236}">
                <a16:creationId xmlns:a16="http://schemas.microsoft.com/office/drawing/2014/main" id="{F9339A74-D5C8-DB37-9974-824DFBEDB6CA}"/>
              </a:ext>
            </a:extLst>
          </p:cNvPr>
          <p:cNvSpPr/>
          <p:nvPr/>
        </p:nvSpPr>
        <p:spPr>
          <a:xfrm>
            <a:off x="8315779" y="4537669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Pay_amt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E49F4C7-6B39-BB18-0A16-A5BCDC041D40}"/>
              </a:ext>
            </a:extLst>
          </p:cNvPr>
          <p:cNvCxnSpPr>
            <a:cxnSpLocks/>
            <a:endCxn id="115" idx="1"/>
          </p:cNvCxnSpPr>
          <p:nvPr/>
        </p:nvCxnSpPr>
        <p:spPr>
          <a:xfrm>
            <a:off x="7619903" y="4723700"/>
            <a:ext cx="969013" cy="567992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D78B5BC-99F2-C5CE-F4F6-2604C3B318A8}"/>
              </a:ext>
            </a:extLst>
          </p:cNvPr>
          <p:cNvCxnSpPr>
            <a:cxnSpLocks/>
            <a:endCxn id="121" idx="2"/>
          </p:cNvCxnSpPr>
          <p:nvPr/>
        </p:nvCxnSpPr>
        <p:spPr>
          <a:xfrm>
            <a:off x="7600042" y="4716888"/>
            <a:ext cx="715737" cy="39856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3C3B2B71-EB1A-8F68-BAF9-5B272ED895D2}"/>
              </a:ext>
            </a:extLst>
          </p:cNvPr>
          <p:cNvSpPr/>
          <p:nvPr/>
        </p:nvSpPr>
        <p:spPr>
          <a:xfrm>
            <a:off x="8315779" y="3861424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Pay_desc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3A8C570-F2B4-328B-810E-DBA9DFF8830A}"/>
              </a:ext>
            </a:extLst>
          </p:cNvPr>
          <p:cNvCxnSpPr>
            <a:cxnSpLocks/>
          </p:cNvCxnSpPr>
          <p:nvPr/>
        </p:nvCxnSpPr>
        <p:spPr>
          <a:xfrm flipV="1">
            <a:off x="7619903" y="4252683"/>
            <a:ext cx="911657" cy="417314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379151B-BC98-ECB2-E4A6-AD1E0B3042BC}"/>
              </a:ext>
            </a:extLst>
          </p:cNvPr>
          <p:cNvCxnSpPr>
            <a:cxnSpLocks/>
            <a:stCxn id="47" idx="2"/>
            <a:endCxn id="90" idx="6"/>
          </p:cNvCxnSpPr>
          <p:nvPr/>
        </p:nvCxnSpPr>
        <p:spPr>
          <a:xfrm flipH="1">
            <a:off x="2047908" y="4507241"/>
            <a:ext cx="1567016" cy="1171229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1A89F758-5FD6-38D9-D710-970287892293}"/>
              </a:ext>
            </a:extLst>
          </p:cNvPr>
          <p:cNvSpPr/>
          <p:nvPr/>
        </p:nvSpPr>
        <p:spPr>
          <a:xfrm>
            <a:off x="800134" y="5459395"/>
            <a:ext cx="1247774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movie_image</a:t>
            </a:r>
            <a:endParaRPr lang="en-IN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40050771-A985-3FAB-5AED-3613234205AB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386623" y="1859774"/>
            <a:ext cx="2147152" cy="238155"/>
          </a:xfrm>
          <a:prstGeom prst="straightConnector1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>
            <a:extLst>
              <a:ext uri="{FF2B5EF4-FFF2-40B4-BE49-F238E27FC236}">
                <a16:creationId xmlns:a16="http://schemas.microsoft.com/office/drawing/2014/main" id="{4F9273C3-2670-0C3D-4B75-29F1AD0A226B}"/>
              </a:ext>
            </a:extLst>
          </p:cNvPr>
          <p:cNvSpPr/>
          <p:nvPr/>
        </p:nvSpPr>
        <p:spPr>
          <a:xfrm>
            <a:off x="104478" y="2002010"/>
            <a:ext cx="1331715" cy="438150"/>
          </a:xfrm>
          <a:prstGeom prst="ellipse">
            <a:avLst/>
          </a:prstGeom>
          <a:ln cap="sq" cmpd="sng">
            <a:solidFill>
              <a:srgbClr val="C00000">
                <a:alpha val="71000"/>
              </a:srgbClr>
            </a:solidFill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User_Password</a:t>
            </a:r>
            <a:endParaRPr lang="en-IN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609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D5CE730-960D-EDBD-F6AC-81C71840AD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804873"/>
              </p:ext>
            </p:extLst>
          </p:nvPr>
        </p:nvGraphicFramePr>
        <p:xfrm>
          <a:off x="714374" y="1457959"/>
          <a:ext cx="10572752" cy="528129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643188">
                  <a:extLst>
                    <a:ext uri="{9D8B030D-6E8A-4147-A177-3AD203B41FA5}">
                      <a16:colId xmlns:a16="http://schemas.microsoft.com/office/drawing/2014/main" val="3325729892"/>
                    </a:ext>
                  </a:extLst>
                </a:gridCol>
                <a:gridCol w="2643188">
                  <a:extLst>
                    <a:ext uri="{9D8B030D-6E8A-4147-A177-3AD203B41FA5}">
                      <a16:colId xmlns:a16="http://schemas.microsoft.com/office/drawing/2014/main" val="2425198348"/>
                    </a:ext>
                  </a:extLst>
                </a:gridCol>
                <a:gridCol w="2643188">
                  <a:extLst>
                    <a:ext uri="{9D8B030D-6E8A-4147-A177-3AD203B41FA5}">
                      <a16:colId xmlns:a16="http://schemas.microsoft.com/office/drawing/2014/main" val="2317645054"/>
                    </a:ext>
                  </a:extLst>
                </a:gridCol>
                <a:gridCol w="2643188">
                  <a:extLst>
                    <a:ext uri="{9D8B030D-6E8A-4147-A177-3AD203B41FA5}">
                      <a16:colId xmlns:a16="http://schemas.microsoft.com/office/drawing/2014/main" val="1975938160"/>
                    </a:ext>
                  </a:extLst>
                </a:gridCol>
              </a:tblGrid>
              <a:tr h="46037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IN" b="1" i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Field  Name</a:t>
                      </a:r>
                      <a:endParaRPr lang="en-IN" b="1" i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en-IN" b="1" i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Constaints</a:t>
                      </a:r>
                      <a:endParaRPr lang="en-IN" b="1" i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757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int(10)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primary key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914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user_name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varchar(100)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66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email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varchar(100)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306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profile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varchar(100)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58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password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varchar(100)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9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phone_no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varchar(100)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723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created_by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int(10)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758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updated_by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int(10)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user_type_id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int(10)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index key(null)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225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created_at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datetime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88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updated_at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datetime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16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is_active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boolean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91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13.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Is_deleted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boolean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97074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CBF081A-2F69-66FA-F60E-780F85C1D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529561"/>
              </p:ext>
            </p:extLst>
          </p:nvPr>
        </p:nvGraphicFramePr>
        <p:xfrm>
          <a:off x="714374" y="923925"/>
          <a:ext cx="10515599" cy="3682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599">
                  <a:extLst>
                    <a:ext uri="{9D8B030D-6E8A-4147-A177-3AD203B41FA5}">
                      <a16:colId xmlns:a16="http://schemas.microsoft.com/office/drawing/2014/main" val="3462730452"/>
                    </a:ext>
                  </a:extLst>
                </a:gridCol>
              </a:tblGrid>
              <a:tr h="36821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Table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6377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21BB169-9E30-FE95-F2BA-6771BBDFCE56}"/>
              </a:ext>
            </a:extLst>
          </p:cNvPr>
          <p:cNvSpPr txBox="1"/>
          <p:nvPr/>
        </p:nvSpPr>
        <p:spPr>
          <a:xfrm>
            <a:off x="2914650" y="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6.Database Design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86CF8-C246-8390-DCAB-944DC20BC437}"/>
              </a:ext>
            </a:extLst>
          </p:cNvPr>
          <p:cNvSpPr txBox="1"/>
          <p:nvPr/>
        </p:nvSpPr>
        <p:spPr>
          <a:xfrm>
            <a:off x="4105276" y="481301"/>
            <a:ext cx="246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(1).User Table Design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16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D6740C69-6C80-B1F1-0397-FD5419E4B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55392"/>
              </p:ext>
            </p:extLst>
          </p:nvPr>
        </p:nvGraphicFramePr>
        <p:xfrm>
          <a:off x="1708150" y="1848705"/>
          <a:ext cx="8128000" cy="570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604099331"/>
                    </a:ext>
                  </a:extLst>
                </a:gridCol>
              </a:tblGrid>
              <a:tr h="57064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Type Table</a:t>
                      </a:r>
                      <a:endParaRPr lang="en-IN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187290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4FD063CF-905B-CA87-FC6F-965F1730B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812187"/>
              </p:ext>
            </p:extLst>
          </p:nvPr>
        </p:nvGraphicFramePr>
        <p:xfrm>
          <a:off x="1708150" y="2529416"/>
          <a:ext cx="8128000" cy="11125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797287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671972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0896822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38927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Field Name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Constraints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829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Int(10)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primary key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290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type_name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Varchar(20)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79508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B30F20A-8296-A57C-2DD6-C2C11D4CE9E0}"/>
              </a:ext>
            </a:extLst>
          </p:cNvPr>
          <p:cNvSpPr txBox="1"/>
          <p:nvPr/>
        </p:nvSpPr>
        <p:spPr>
          <a:xfrm>
            <a:off x="3276600" y="542925"/>
            <a:ext cx="3819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(2).User Type Table Design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235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67AFD7A-244E-5340-0557-9321CD4FEF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058977"/>
              </p:ext>
            </p:extLst>
          </p:nvPr>
        </p:nvGraphicFramePr>
        <p:xfrm>
          <a:off x="1860420" y="1749425"/>
          <a:ext cx="8471160" cy="463731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117790">
                  <a:extLst>
                    <a:ext uri="{9D8B030D-6E8A-4147-A177-3AD203B41FA5}">
                      <a16:colId xmlns:a16="http://schemas.microsoft.com/office/drawing/2014/main" val="2088670212"/>
                    </a:ext>
                  </a:extLst>
                </a:gridCol>
                <a:gridCol w="2117790">
                  <a:extLst>
                    <a:ext uri="{9D8B030D-6E8A-4147-A177-3AD203B41FA5}">
                      <a16:colId xmlns:a16="http://schemas.microsoft.com/office/drawing/2014/main" val="719885664"/>
                    </a:ext>
                  </a:extLst>
                </a:gridCol>
                <a:gridCol w="2117790">
                  <a:extLst>
                    <a:ext uri="{9D8B030D-6E8A-4147-A177-3AD203B41FA5}">
                      <a16:colId xmlns:a16="http://schemas.microsoft.com/office/drawing/2014/main" val="3233619685"/>
                    </a:ext>
                  </a:extLst>
                </a:gridCol>
                <a:gridCol w="2117790">
                  <a:extLst>
                    <a:ext uri="{9D8B030D-6E8A-4147-A177-3AD203B41FA5}">
                      <a16:colId xmlns:a16="http://schemas.microsoft.com/office/drawing/2014/main" val="3826512694"/>
                    </a:ext>
                  </a:extLst>
                </a:gridCol>
              </a:tblGrid>
              <a:tr h="565776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Field Name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Constraints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64431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int(10)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primary key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011061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cat_name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varchar(100)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752295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cat_image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varchar(200)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1859729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cat_desc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longtext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409354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created_by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int(10)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99222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updated_by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int(10)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5576792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created_at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datetime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339743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updated_at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datetime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694845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is_active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boolean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901030"/>
                  </a:ext>
                </a:extLst>
              </a:tr>
              <a:tr h="407154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is_deleted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boolean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454700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B85C5D1-1318-FDF3-7914-C8F7D785DE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744202"/>
              </p:ext>
            </p:extLst>
          </p:nvPr>
        </p:nvGraphicFramePr>
        <p:xfrm>
          <a:off x="1860420" y="1343025"/>
          <a:ext cx="847116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1160">
                  <a:extLst>
                    <a:ext uri="{9D8B030D-6E8A-4147-A177-3AD203B41FA5}">
                      <a16:colId xmlns:a16="http://schemas.microsoft.com/office/drawing/2014/main" val="2237896557"/>
                    </a:ext>
                  </a:extLst>
                </a:gridCol>
              </a:tblGrid>
              <a:tr h="28088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Movie Category  Table</a:t>
                      </a:r>
                      <a:endParaRPr lang="en-IN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40298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7E48001-1829-2767-EB89-65CA781B8100}"/>
              </a:ext>
            </a:extLst>
          </p:cNvPr>
          <p:cNvSpPr txBox="1"/>
          <p:nvPr/>
        </p:nvSpPr>
        <p:spPr>
          <a:xfrm>
            <a:off x="3552825" y="361950"/>
            <a:ext cx="426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(3).Movie Category Table Design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73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4A281D0-D767-409C-8F89-BE867A332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10622"/>
              </p:ext>
            </p:extLst>
          </p:nvPr>
        </p:nvGraphicFramePr>
        <p:xfrm>
          <a:off x="1393824" y="1513876"/>
          <a:ext cx="9197976" cy="51206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299494">
                  <a:extLst>
                    <a:ext uri="{9D8B030D-6E8A-4147-A177-3AD203B41FA5}">
                      <a16:colId xmlns:a16="http://schemas.microsoft.com/office/drawing/2014/main" val="74643267"/>
                    </a:ext>
                  </a:extLst>
                </a:gridCol>
                <a:gridCol w="2299494">
                  <a:extLst>
                    <a:ext uri="{9D8B030D-6E8A-4147-A177-3AD203B41FA5}">
                      <a16:colId xmlns:a16="http://schemas.microsoft.com/office/drawing/2014/main" val="411569094"/>
                    </a:ext>
                  </a:extLst>
                </a:gridCol>
                <a:gridCol w="2299494">
                  <a:extLst>
                    <a:ext uri="{9D8B030D-6E8A-4147-A177-3AD203B41FA5}">
                      <a16:colId xmlns:a16="http://schemas.microsoft.com/office/drawing/2014/main" val="740916029"/>
                    </a:ext>
                  </a:extLst>
                </a:gridCol>
                <a:gridCol w="2299494">
                  <a:extLst>
                    <a:ext uri="{9D8B030D-6E8A-4147-A177-3AD203B41FA5}">
                      <a16:colId xmlns:a16="http://schemas.microsoft.com/office/drawing/2014/main" val="3185783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Field Name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Constraints</a:t>
                      </a:r>
                      <a:endParaRPr lang="en-IN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714146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id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int(10)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primary key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2701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movie_name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varchar(100)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897989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movie_image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varchar(200)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55522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movie_desc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longtext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555558"/>
                  </a:ext>
                </a:extLst>
              </a:tr>
              <a:tr h="24772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category_id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int(20)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index key(null)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091317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release_date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datetime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166753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is_released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boolean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7207035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created_by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int(10)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index key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478006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9.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updated_by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int(10)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index key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706778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created_at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datetime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623735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updated_at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datetime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587920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is_active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boolean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750551"/>
                  </a:ext>
                </a:extLst>
              </a:tr>
              <a:tr h="231589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13.</a:t>
                      </a:r>
                      <a:endParaRPr lang="en-IN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is_deleted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</a:rPr>
                        <a:t>boolean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not null</a:t>
                      </a:r>
                      <a:endParaRPr lang="en-IN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464340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3B76BCE-ED93-2998-8F52-B45D0D1B1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314933"/>
              </p:ext>
            </p:extLst>
          </p:nvPr>
        </p:nvGraphicFramePr>
        <p:xfrm>
          <a:off x="1393824" y="883990"/>
          <a:ext cx="9197976" cy="51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7976">
                  <a:extLst>
                    <a:ext uri="{9D8B030D-6E8A-4147-A177-3AD203B41FA5}">
                      <a16:colId xmlns:a16="http://schemas.microsoft.com/office/drawing/2014/main" val="2969923018"/>
                    </a:ext>
                  </a:extLst>
                </a:gridCol>
              </a:tblGrid>
              <a:tr h="2956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Movie Table</a:t>
                      </a:r>
                      <a:endParaRPr lang="en-IN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377359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A34A72A-32C7-0A59-216A-1868E3DA3366}"/>
              </a:ext>
            </a:extLst>
          </p:cNvPr>
          <p:cNvSpPr txBox="1"/>
          <p:nvPr/>
        </p:nvSpPr>
        <p:spPr>
          <a:xfrm>
            <a:off x="3667126" y="190501"/>
            <a:ext cx="3790950" cy="472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(4).Movie Table Design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49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315D7BF-724D-749A-516D-7E310BCA2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699539"/>
              </p:ext>
            </p:extLst>
          </p:nvPr>
        </p:nvGraphicFramePr>
        <p:xfrm>
          <a:off x="2032000" y="2038350"/>
          <a:ext cx="8128000" cy="3761316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6321560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003662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011987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21469398"/>
                    </a:ext>
                  </a:extLst>
                </a:gridCol>
              </a:tblGrid>
              <a:tr h="423756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Id </a:t>
                      </a:r>
                      <a:endParaRPr lang="en-IN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Field Name</a:t>
                      </a:r>
                      <a:endParaRPr lang="en-IN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Data Type</a:t>
                      </a:r>
                      <a:endParaRPr lang="en-IN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bg1"/>
                          </a:solidFill>
                        </a:rPr>
                        <a:t>Constraints</a:t>
                      </a:r>
                      <a:endParaRPr lang="en-IN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5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1.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id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int(10)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primary key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607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2.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theatre_name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varchar(100)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not null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53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3.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theatre_image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varchar(200)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null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2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4.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created_by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int(10)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null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16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5.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/>
                        <a:t>updated_by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int(10)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null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6.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/>
                        <a:t>created_at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datetime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not null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299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7.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err="1"/>
                        <a:t>updated_at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datetime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not null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171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8.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is_active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boolean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not null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371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9.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is_deleted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/>
                        <a:t>boolean</a:t>
                      </a:r>
                      <a:endParaRPr lang="en-IN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/>
                        <a:t>not null</a:t>
                      </a:r>
                      <a:endParaRPr lang="en-IN" sz="1800" b="1" i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752455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D41EDC0-A90E-B39E-0B59-5C36BE7A3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081410"/>
              </p:ext>
            </p:extLst>
          </p:nvPr>
        </p:nvGraphicFramePr>
        <p:xfrm>
          <a:off x="2032000" y="1414991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9387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Theatre Table</a:t>
                      </a:r>
                      <a:endParaRPr lang="en-IN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2323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DE2C520-ECF8-D7DC-550F-B0B8F55DC427}"/>
              </a:ext>
            </a:extLst>
          </p:cNvPr>
          <p:cNvSpPr txBox="1"/>
          <p:nvPr/>
        </p:nvSpPr>
        <p:spPr>
          <a:xfrm>
            <a:off x="4229100" y="228600"/>
            <a:ext cx="323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(5).Theatre Table Design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65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622266-F7DF-414C-5DCD-588FCA08E25B}"/>
              </a:ext>
            </a:extLst>
          </p:cNvPr>
          <p:cNvSpPr txBox="1"/>
          <p:nvPr/>
        </p:nvSpPr>
        <p:spPr>
          <a:xfrm>
            <a:off x="4857750" y="3691"/>
            <a:ext cx="29146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7.System Design</a:t>
            </a:r>
          </a:p>
          <a:p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1.Admin Side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3189F-072E-5277-6688-170A36C05975}"/>
              </a:ext>
            </a:extLst>
          </p:cNvPr>
          <p:cNvSpPr txBox="1"/>
          <p:nvPr/>
        </p:nvSpPr>
        <p:spPr>
          <a:xfrm>
            <a:off x="4590854" y="1246052"/>
            <a:ext cx="3286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).Admin Login   Page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BA896-FEC4-3A52-A0FB-75908C3D0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99" y="1695450"/>
            <a:ext cx="6584251" cy="4867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7001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E3F6F5-2DB9-56FB-6CAD-E904B15DA7A2}"/>
              </a:ext>
            </a:extLst>
          </p:cNvPr>
          <p:cNvSpPr txBox="1"/>
          <p:nvPr/>
        </p:nvSpPr>
        <p:spPr>
          <a:xfrm>
            <a:off x="5581650" y="260854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(ii).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Dashbord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F8EF9-6346-5068-0F9C-AB76C891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994279"/>
            <a:ext cx="11134725" cy="56123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1697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BCE244-657E-4340-1707-99921464BA2D}"/>
              </a:ext>
            </a:extLst>
          </p:cNvPr>
          <p:cNvSpPr txBox="1"/>
          <p:nvPr/>
        </p:nvSpPr>
        <p:spPr>
          <a:xfrm>
            <a:off x="4714874" y="123825"/>
            <a:ext cx="231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(iii).Category</a:t>
            </a: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4D1E3-2B27-1778-F4E8-D86C447F4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634482"/>
            <a:ext cx="11411338" cy="57297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983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E988C5B-FCCE-6CC5-B311-D8927BD9D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40430"/>
              </p:ext>
            </p:extLst>
          </p:nvPr>
        </p:nvGraphicFramePr>
        <p:xfrm>
          <a:off x="1355232" y="919555"/>
          <a:ext cx="8128000" cy="5658183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304931722"/>
                    </a:ext>
                  </a:extLst>
                </a:gridCol>
              </a:tblGrid>
              <a:tr h="1017428">
                <a:tc>
                  <a:txBody>
                    <a:bodyPr/>
                    <a:lstStyle/>
                    <a:p>
                      <a:pPr marL="2357755" marR="2347595" lvl="0" indent="0" algn="l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bg1"/>
                        </a:solidFill>
                      </a:endParaRPr>
                    </a:p>
                    <a:p>
                      <a:pPr marL="2357755" marR="2347595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000" b="1" dirty="0">
                        <a:solidFill>
                          <a:schemeClr val="bg1"/>
                        </a:solidFill>
                      </a:endParaRPr>
                    </a:p>
                    <a:p>
                      <a:pPr marL="2357755" marR="2347595" lvl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b="1" dirty="0">
                          <a:solidFill>
                            <a:schemeClr val="bg1"/>
                          </a:solidFill>
                        </a:rPr>
                        <a:t>Chapter</a:t>
                      </a:r>
                      <a:endParaRPr lang="en-US" sz="4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540083"/>
                  </a:ext>
                </a:extLst>
              </a:tr>
              <a:tr h="734548">
                <a:tc>
                  <a:txBody>
                    <a:bodyPr/>
                    <a:lstStyle/>
                    <a:p>
                      <a:pPr marL="586105" marR="0" indent="-51435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  <a:tabLst>
                          <a:tab pos="5283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Introduction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5202173"/>
                  </a:ext>
                </a:extLst>
              </a:tr>
              <a:tr h="375297">
                <a:tc>
                  <a:txBody>
                    <a:bodyPr/>
                    <a:lstStyle/>
                    <a:p>
                      <a:pPr marL="528955" marR="0" algn="l">
                        <a:lnSpc>
                          <a:spcPct val="107000"/>
                        </a:lnSpc>
                        <a:spcBef>
                          <a:spcPts val="880"/>
                        </a:spcBef>
                        <a:spcAft>
                          <a:spcPts val="0"/>
                        </a:spcAft>
                        <a:tabLst>
                          <a:tab pos="9855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1.1	Project</a:t>
                      </a:r>
                      <a:r>
                        <a:rPr lang="en-US" sz="2800" b="1" spc="-40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description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268443741"/>
                  </a:ext>
                </a:extLst>
              </a:tr>
              <a:tr h="375297">
                <a:tc>
                  <a:txBody>
                    <a:bodyPr/>
                    <a:lstStyle/>
                    <a:p>
                      <a:pPr marL="528955" marR="0" algn="l">
                        <a:lnSpc>
                          <a:spcPct val="107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  <a:tabLst>
                          <a:tab pos="9855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1.2	Project</a:t>
                      </a:r>
                      <a:r>
                        <a:rPr lang="en-US" sz="2800" b="1" spc="-25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Profile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612811852"/>
                  </a:ext>
                </a:extLst>
              </a:tr>
              <a:tr h="375297">
                <a:tc>
                  <a:txBody>
                    <a:bodyPr/>
                    <a:lstStyle/>
                    <a:p>
                      <a:pPr marL="71755" marR="0" algn="l">
                        <a:lnSpc>
                          <a:spcPct val="107000"/>
                        </a:lnSpc>
                        <a:spcBef>
                          <a:spcPts val="1020"/>
                        </a:spcBef>
                        <a:spcAft>
                          <a:spcPts val="0"/>
                        </a:spcAft>
                        <a:tabLst>
                          <a:tab pos="4267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2.	Objectives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922843090"/>
                  </a:ext>
                </a:extLst>
              </a:tr>
              <a:tr h="375297">
                <a:tc>
                  <a:txBody>
                    <a:bodyPr/>
                    <a:lstStyle/>
                    <a:p>
                      <a:pPr marL="71755" marR="0" algn="l">
                        <a:lnSpc>
                          <a:spcPct val="107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tabLst>
                          <a:tab pos="4267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3.	System</a:t>
                      </a:r>
                      <a:r>
                        <a:rPr lang="en-US" sz="2800" b="1" spc="-35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Flow</a:t>
                      </a:r>
                      <a:r>
                        <a:rPr lang="en-US" sz="2800" b="1" spc="-10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Diagram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00180490"/>
                  </a:ext>
                </a:extLst>
              </a:tr>
              <a:tr h="375297">
                <a:tc>
                  <a:txBody>
                    <a:bodyPr/>
                    <a:lstStyle/>
                    <a:p>
                      <a:pPr marL="71755" marR="0" algn="l">
                        <a:lnSpc>
                          <a:spcPct val="107000"/>
                        </a:lnSpc>
                        <a:spcBef>
                          <a:spcPts val="895"/>
                        </a:spcBef>
                        <a:spcAft>
                          <a:spcPts val="0"/>
                        </a:spcAft>
                        <a:tabLst>
                          <a:tab pos="4267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4.	DFD</a:t>
                      </a:r>
                      <a:r>
                        <a:rPr lang="en-US" sz="2800" b="1" spc="-15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/</a:t>
                      </a:r>
                      <a:r>
                        <a:rPr lang="en-US" sz="2800" b="1" spc="-35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UML</a:t>
                      </a:r>
                      <a:r>
                        <a:rPr lang="en-US" sz="2800" b="1" spc="-5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Diagram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12199022"/>
                  </a:ext>
                </a:extLst>
              </a:tr>
              <a:tr h="375297">
                <a:tc>
                  <a:txBody>
                    <a:bodyPr/>
                    <a:lstStyle/>
                    <a:p>
                      <a:pPr marL="71755" marR="0" algn="l">
                        <a:lnSpc>
                          <a:spcPct val="107000"/>
                        </a:lnSpc>
                        <a:spcBef>
                          <a:spcPts val="900"/>
                        </a:spcBef>
                        <a:spcAft>
                          <a:spcPts val="0"/>
                        </a:spcAft>
                        <a:tabLst>
                          <a:tab pos="4267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5.	ER</a:t>
                      </a:r>
                      <a:r>
                        <a:rPr lang="en-US" sz="2800" b="1" spc="-20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Diagram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45377486"/>
                  </a:ext>
                </a:extLst>
              </a:tr>
              <a:tr h="375297">
                <a:tc>
                  <a:txBody>
                    <a:bodyPr/>
                    <a:lstStyle/>
                    <a:p>
                      <a:pPr marL="71755" marR="0" algn="l">
                        <a:lnSpc>
                          <a:spcPct val="107000"/>
                        </a:lnSpc>
                        <a:spcBef>
                          <a:spcPts val="885"/>
                        </a:spcBef>
                        <a:spcAft>
                          <a:spcPts val="0"/>
                        </a:spcAft>
                        <a:tabLst>
                          <a:tab pos="4267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6.	Database</a:t>
                      </a:r>
                      <a:r>
                        <a:rPr lang="en-US" sz="2800" b="1" spc="-45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Design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5680064"/>
                  </a:ext>
                </a:extLst>
              </a:tr>
              <a:tr h="375297">
                <a:tc>
                  <a:txBody>
                    <a:bodyPr/>
                    <a:lstStyle/>
                    <a:p>
                      <a:pPr marL="71755" marR="0" algn="l">
                        <a:lnSpc>
                          <a:spcPct val="107000"/>
                        </a:lnSpc>
                        <a:spcBef>
                          <a:spcPts val="895"/>
                        </a:spcBef>
                        <a:spcAft>
                          <a:spcPts val="0"/>
                        </a:spcAft>
                        <a:tabLst>
                          <a:tab pos="4267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7.	System</a:t>
                      </a:r>
                      <a:r>
                        <a:rPr lang="en-US" sz="2800" b="1" spc="-30" dirty="0">
                          <a:effectLst/>
                        </a:rPr>
                        <a:t> </a:t>
                      </a:r>
                      <a:r>
                        <a:rPr lang="en-US" sz="2800" b="1" dirty="0">
                          <a:effectLst/>
                        </a:rPr>
                        <a:t>Design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65033560"/>
                  </a:ext>
                </a:extLst>
              </a:tr>
              <a:tr h="375297">
                <a:tc>
                  <a:txBody>
                    <a:bodyPr/>
                    <a:lstStyle/>
                    <a:p>
                      <a:pPr marL="71755" marR="0" algn="l">
                        <a:lnSpc>
                          <a:spcPct val="107000"/>
                        </a:lnSpc>
                        <a:spcBef>
                          <a:spcPts val="905"/>
                        </a:spcBef>
                        <a:spcAft>
                          <a:spcPts val="0"/>
                        </a:spcAft>
                        <a:tabLst>
                          <a:tab pos="426720" algn="l"/>
                        </a:tabLst>
                      </a:pPr>
                      <a:r>
                        <a:rPr lang="en-US" sz="2800" b="1" dirty="0">
                          <a:effectLst/>
                        </a:rPr>
                        <a:t>8.	References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7271208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C78DD7F-8AAF-54A1-4EE2-3359F1380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55232" y="2432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60D383A7-9A31-F6FB-17E2-53BAF1925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43477"/>
              </p:ext>
            </p:extLst>
          </p:nvPr>
        </p:nvGraphicFramePr>
        <p:xfrm>
          <a:off x="1355232" y="18232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1573284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Index</a:t>
                      </a:r>
                      <a:endParaRPr lang="en-IN" sz="3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595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3248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F72E4C-B7F9-97F8-0613-A340FBCE69EC}"/>
              </a:ext>
            </a:extLst>
          </p:cNvPr>
          <p:cNvSpPr txBox="1"/>
          <p:nvPr/>
        </p:nvSpPr>
        <p:spPr>
          <a:xfrm>
            <a:off x="4080781" y="13223"/>
            <a:ext cx="3705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View All Category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D6CF50-1BF0-F1DA-A6B5-4FBA240C4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24" y="597160"/>
            <a:ext cx="11504645" cy="5887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275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08E666-0489-FE73-236A-9B197E6BBBF8}"/>
              </a:ext>
            </a:extLst>
          </p:cNvPr>
          <p:cNvSpPr txBox="1"/>
          <p:nvPr/>
        </p:nvSpPr>
        <p:spPr>
          <a:xfrm>
            <a:off x="3990975" y="152400"/>
            <a:ext cx="3295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Edit Category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270CA-82E6-219E-5A91-349187AA5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4" y="666750"/>
            <a:ext cx="11544301" cy="5848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5978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2A7D5F-2C13-55CA-B13B-35EE72A8DD19}"/>
              </a:ext>
            </a:extLst>
          </p:cNvPr>
          <p:cNvSpPr txBox="1"/>
          <p:nvPr/>
        </p:nvSpPr>
        <p:spPr>
          <a:xfrm>
            <a:off x="4637314" y="158620"/>
            <a:ext cx="2341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(iv).Movie</a:t>
            </a:r>
          </a:p>
          <a:p>
            <a:pPr algn="ctr"/>
            <a:endParaRPr lang="en-US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E9F83E-622D-FD7F-B57F-A87BB44F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41" y="1081950"/>
            <a:ext cx="11448662" cy="5420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5618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C5BCD-778D-9A44-0215-0515FF343A64}"/>
              </a:ext>
            </a:extLst>
          </p:cNvPr>
          <p:cNvSpPr txBox="1"/>
          <p:nvPr/>
        </p:nvSpPr>
        <p:spPr>
          <a:xfrm>
            <a:off x="4497355" y="149290"/>
            <a:ext cx="1959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View All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Moviesv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1697B5-5948-0417-19DF-67208C39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08" y="634482"/>
            <a:ext cx="10991461" cy="5663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1610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C8BE57-7945-077A-4A49-53EE19F6C2EF}"/>
              </a:ext>
            </a:extLst>
          </p:cNvPr>
          <p:cNvSpPr txBox="1"/>
          <p:nvPr/>
        </p:nvSpPr>
        <p:spPr>
          <a:xfrm>
            <a:off x="4488024" y="121298"/>
            <a:ext cx="160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Edit Movie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342242-A1F3-CC51-50C2-59077E09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70" y="625150"/>
            <a:ext cx="11392679" cy="59249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9460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C7A0CD-D10B-28EB-26FF-9C1904876799}"/>
              </a:ext>
            </a:extLst>
          </p:cNvPr>
          <p:cNvSpPr txBox="1"/>
          <p:nvPr/>
        </p:nvSpPr>
        <p:spPr>
          <a:xfrm>
            <a:off x="3993502" y="167951"/>
            <a:ext cx="2985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2.User Side</a:t>
            </a:r>
            <a:endParaRPr lang="en-IN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6A252-7BE3-3C3B-6ED9-637A70BB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65" y="1780352"/>
            <a:ext cx="7117697" cy="372650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B972B8-0BC3-CDE5-ACE0-1C12BFE6EDE8}"/>
              </a:ext>
            </a:extLst>
          </p:cNvPr>
          <p:cNvSpPr txBox="1"/>
          <p:nvPr/>
        </p:nvSpPr>
        <p:spPr>
          <a:xfrm>
            <a:off x="4842588" y="1166479"/>
            <a:ext cx="213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).Login Page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27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9F692-659D-DE0D-DA31-61E42BC419AC}"/>
              </a:ext>
            </a:extLst>
          </p:cNvPr>
          <p:cNvSpPr txBox="1"/>
          <p:nvPr/>
        </p:nvSpPr>
        <p:spPr>
          <a:xfrm>
            <a:off x="4714875" y="257175"/>
            <a:ext cx="247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(ii).Register Page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368C0-3293-39CE-109F-6D847DDBA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945" y="1188491"/>
            <a:ext cx="7270110" cy="52811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817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F82313-8712-2151-A30F-A75FD18A241A}"/>
              </a:ext>
            </a:extLst>
          </p:cNvPr>
          <p:cNvSpPr txBox="1"/>
          <p:nvPr/>
        </p:nvSpPr>
        <p:spPr>
          <a:xfrm>
            <a:off x="4714875" y="22860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(iii).Home Page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C07C9A-ECA6-E003-7E53-E20EDF1B7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733425"/>
            <a:ext cx="11782424" cy="5657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3798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DD709A-C8B7-7589-9050-B4BDC9B60B6F}"/>
              </a:ext>
            </a:extLst>
          </p:cNvPr>
          <p:cNvSpPr txBox="1"/>
          <p:nvPr/>
        </p:nvSpPr>
        <p:spPr>
          <a:xfrm>
            <a:off x="4343400" y="123825"/>
            <a:ext cx="258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(iv).Movies</a:t>
            </a:r>
            <a:endParaRPr lang="en-I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9CBDF-D928-D9A4-DA18-9DBE4235F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" y="714375"/>
            <a:ext cx="11830051" cy="583882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18853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3B7DD3-65C2-7F70-BE39-337219C2E378}"/>
              </a:ext>
            </a:extLst>
          </p:cNvPr>
          <p:cNvSpPr txBox="1"/>
          <p:nvPr/>
        </p:nvSpPr>
        <p:spPr>
          <a:xfrm>
            <a:off x="4572000" y="180975"/>
            <a:ext cx="2619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(V).About Us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D753F-1C46-68BE-92DB-2309FD6C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704850"/>
            <a:ext cx="11725275" cy="5810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8711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ACF7AF-4A44-362E-5293-9DB619F90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980" y="1835152"/>
            <a:ext cx="9181354" cy="4953952"/>
          </a:xfrm>
        </p:spPr>
        <p:txBody>
          <a:bodyPr>
            <a:normAutofit fontScale="92500" lnSpcReduction="10000"/>
          </a:bodyPr>
          <a:lstStyle/>
          <a:p>
            <a:pPr marL="0" marR="88392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668020" algn="l"/>
              </a:tabLst>
            </a:pP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❖   Cinema Booking is used to Booking Movies and see the description that which of</a:t>
            </a:r>
          </a:p>
          <a:p>
            <a:pPr marL="0" marR="883920" indent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668020" algn="l"/>
              </a:tabLst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the Movies category is needed.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❖  This system is fully responsive or mobile friendly and have a good-looking user interface.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❖  Cinema Booking  have contained two panels: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Admin panel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user panel 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❖ 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 panel :</a:t>
            </a: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It is mandatory to login with an Admin account.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Admin can delete users Accounts.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Admin can add, update or delete Movies.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The login admin can see all users 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Admin can manage or view Movies and user’s messages 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Dashboard</a:t>
            </a: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In this section, the admin can see all detail in brief like a total Booking Pending , Booking,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Movies Added, Total users, Admin users, Total Accounts, and New message.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</a:pP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F1A25-1DFE-AFEA-73B3-AC2E629E5C87}"/>
              </a:ext>
            </a:extLst>
          </p:cNvPr>
          <p:cNvSpPr txBox="1"/>
          <p:nvPr/>
        </p:nvSpPr>
        <p:spPr>
          <a:xfrm>
            <a:off x="3048000" y="10785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1.1 Project Description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C964518-9571-B960-88B8-DAEFA554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5"/>
            <a:ext cx="10515600" cy="904875"/>
          </a:xfrm>
        </p:spPr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1.Introduction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03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E4BD05-E07B-2D20-57D9-567C1A6C1427}"/>
              </a:ext>
            </a:extLst>
          </p:cNvPr>
          <p:cNvSpPr txBox="1"/>
          <p:nvPr/>
        </p:nvSpPr>
        <p:spPr>
          <a:xfrm>
            <a:off x="4953000" y="142875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(vi).Contact Us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37EA46-4036-BFDF-8D47-0821F5F0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4" y="628650"/>
            <a:ext cx="11896725" cy="6086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495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2F4871-7663-CA5E-9CDD-31B36C54461C}"/>
              </a:ext>
            </a:extLst>
          </p:cNvPr>
          <p:cNvSpPr txBox="1"/>
          <p:nvPr/>
        </p:nvSpPr>
        <p:spPr>
          <a:xfrm>
            <a:off x="4953000" y="142875"/>
            <a:ext cx="2095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(vii).Footer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301B8-F4B9-11FE-628C-DBC6E191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186928"/>
            <a:ext cx="11877675" cy="24841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474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66BA7E-A224-E308-00D6-C8EF71934EF9}"/>
              </a:ext>
            </a:extLst>
          </p:cNvPr>
          <p:cNvSpPr txBox="1">
            <a:spLocks/>
          </p:cNvSpPr>
          <p:nvPr/>
        </p:nvSpPr>
        <p:spPr>
          <a:xfrm>
            <a:off x="1797666" y="1824074"/>
            <a:ext cx="8596668" cy="388077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US" sz="18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1)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</a:t>
            </a:r>
            <a:endParaRPr lang="en-US" sz="18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2)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https://www.geeksforgeeks.org/php-tutorial</a:t>
            </a:r>
            <a:endParaRPr lang="en-US" sz="18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</a:pP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3)</a:t>
            </a:r>
            <a:r>
              <a:rPr lang="en-US" sz="18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1800" b="1" u="sng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https://www.javatpoint.com/php-tutorial</a:t>
            </a:r>
            <a:endParaRPr lang="en-US" sz="1800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5D91CB-CB48-D351-65F0-6A798DD0986F}"/>
              </a:ext>
            </a:extLst>
          </p:cNvPr>
          <p:cNvSpPr txBox="1"/>
          <p:nvPr/>
        </p:nvSpPr>
        <p:spPr>
          <a:xfrm>
            <a:off x="4953000" y="142875"/>
            <a:ext cx="2446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8.References</a:t>
            </a:r>
            <a:endParaRPr lang="en-I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04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2DCABF-0C8E-D8C8-F5AF-D9605BBA1FB1}"/>
              </a:ext>
            </a:extLst>
          </p:cNvPr>
          <p:cNvSpPr txBox="1"/>
          <p:nvPr/>
        </p:nvSpPr>
        <p:spPr>
          <a:xfrm>
            <a:off x="3552825" y="1152941"/>
            <a:ext cx="5448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</a:t>
            </a:r>
          </a:p>
          <a:p>
            <a:pPr algn="r"/>
            <a:r>
              <a:rPr lang="en-US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8800" b="1" u="sng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32255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B356659-E182-DA22-BCBF-5A131B48C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0783" y="717550"/>
            <a:ext cx="9826201" cy="5953759"/>
          </a:xfrm>
        </p:spPr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❖  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panel :</a:t>
            </a:r>
            <a:endParaRPr lang="en-US" sz="18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It is mandatory to login with a user account.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user can update his / her profile.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user can view which Movies is available in the Cinema.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User can see how many Movies are there.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User can message to admin.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user can see his/her placed Booking.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 user can search Movies by search facility.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✓users can his/her log out from accounts.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	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655"/>
              </a:spcAft>
              <a:buNone/>
            </a:pP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✓</a:t>
            </a:r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Book</a:t>
            </a:r>
            <a:r>
              <a:rPr lang="en-US" sz="18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In this section, the user can add the Movies which he/she want to  Booking</a:t>
            </a:r>
          </a:p>
          <a:p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8B384D1-DB29-F471-0CD2-554BCE2C4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10911"/>
              </p:ext>
            </p:extLst>
          </p:nvPr>
        </p:nvGraphicFramePr>
        <p:xfrm>
          <a:off x="1822450" y="1948180"/>
          <a:ext cx="8128000" cy="2961640"/>
        </p:xfrm>
        <a:graphic>
          <a:graphicData uri="http://schemas.openxmlformats.org/drawingml/2006/table">
            <a:tbl>
              <a:tblPr firstRow="1" lastRow="1" bandRow="1">
                <a:tableStyleId>{8A107856-5554-42FB-B03E-39F5DBC370BA}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80657080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404985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Project Title:-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Cinema Book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133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Front end:-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HTML,CSS,JavaScript,jQuery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62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Back end:-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PHP and MySQL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766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Browser:-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Chrome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2470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Platform:-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VS 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Code,Xampp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37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Documentation Tool:-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Power Point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17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Internal Guide:-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Mr.Mitul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Maiyani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176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Submitted To:-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Mr.Mitul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Maiyani</a:t>
                      </a:r>
                      <a:endParaRPr lang="en-IN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291975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A08B017-AB43-4869-1BB4-B125E863A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354284"/>
              </p:ext>
            </p:extLst>
          </p:nvPr>
        </p:nvGraphicFramePr>
        <p:xfrm>
          <a:off x="1822450" y="1414991"/>
          <a:ext cx="8128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156102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Cinema Book</a:t>
                      </a:r>
                      <a:endParaRPr lang="en-IN" sz="2400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93659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032F852-8835-F6D8-9202-79FFA9C30843}"/>
              </a:ext>
            </a:extLst>
          </p:cNvPr>
          <p:cNvSpPr txBox="1"/>
          <p:nvPr/>
        </p:nvSpPr>
        <p:spPr>
          <a:xfrm>
            <a:off x="3419475" y="18097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Project Profile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4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CA88B3C-06F4-4847-04C1-92DB86954FB5}"/>
              </a:ext>
            </a:extLst>
          </p:cNvPr>
          <p:cNvSpPr/>
          <p:nvPr/>
        </p:nvSpPr>
        <p:spPr>
          <a:xfrm>
            <a:off x="4564415" y="811404"/>
            <a:ext cx="1493483" cy="428226"/>
          </a:xfrm>
          <a:prstGeom prst="ellipse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1558213"/>
                      <a:gd name="connsiteY0" fmla="*/ 293843 h 587685"/>
                      <a:gd name="connsiteX1" fmla="*/ 779107 w 1558213"/>
                      <a:gd name="connsiteY1" fmla="*/ 0 h 587685"/>
                      <a:gd name="connsiteX2" fmla="*/ 1558214 w 1558213"/>
                      <a:gd name="connsiteY2" fmla="*/ 293843 h 587685"/>
                      <a:gd name="connsiteX3" fmla="*/ 779107 w 1558213"/>
                      <a:gd name="connsiteY3" fmla="*/ 587686 h 587685"/>
                      <a:gd name="connsiteX4" fmla="*/ 0 w 1558213"/>
                      <a:gd name="connsiteY4" fmla="*/ 293843 h 5876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213" h="587685" fill="none" extrusionOk="0">
                        <a:moveTo>
                          <a:pt x="0" y="293843"/>
                        </a:moveTo>
                        <a:cubicBezTo>
                          <a:pt x="42803" y="90875"/>
                          <a:pt x="378666" y="1970"/>
                          <a:pt x="779107" y="0"/>
                        </a:cubicBezTo>
                        <a:cubicBezTo>
                          <a:pt x="1216076" y="11419"/>
                          <a:pt x="1533854" y="131035"/>
                          <a:pt x="1558214" y="293843"/>
                        </a:cubicBezTo>
                        <a:cubicBezTo>
                          <a:pt x="1596041" y="461613"/>
                          <a:pt x="1146838" y="559136"/>
                          <a:pt x="779107" y="587686"/>
                        </a:cubicBezTo>
                        <a:cubicBezTo>
                          <a:pt x="334844" y="591856"/>
                          <a:pt x="5444" y="448748"/>
                          <a:pt x="0" y="293843"/>
                        </a:cubicBezTo>
                        <a:close/>
                      </a:path>
                      <a:path w="1558213" h="587685" stroke="0" extrusionOk="0">
                        <a:moveTo>
                          <a:pt x="0" y="293843"/>
                        </a:moveTo>
                        <a:cubicBezTo>
                          <a:pt x="-9211" y="147719"/>
                          <a:pt x="329152" y="-8121"/>
                          <a:pt x="779107" y="0"/>
                        </a:cubicBezTo>
                        <a:cubicBezTo>
                          <a:pt x="1219563" y="-1501"/>
                          <a:pt x="1552295" y="142339"/>
                          <a:pt x="1558214" y="293843"/>
                        </a:cubicBezTo>
                        <a:cubicBezTo>
                          <a:pt x="1541692" y="461650"/>
                          <a:pt x="1184765" y="616812"/>
                          <a:pt x="779107" y="587686"/>
                        </a:cubicBezTo>
                        <a:cubicBezTo>
                          <a:pt x="375675" y="570306"/>
                          <a:pt x="-27258" y="462381"/>
                          <a:pt x="0" y="293843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B443AD-02A1-07F8-8C08-E224DEA6E0D4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5311157" y="1239630"/>
            <a:ext cx="3501" cy="307081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34B852C-E788-7901-805E-ECB49D398193}"/>
              </a:ext>
            </a:extLst>
          </p:cNvPr>
          <p:cNvSpPr/>
          <p:nvPr/>
        </p:nvSpPr>
        <p:spPr>
          <a:xfrm>
            <a:off x="4606018" y="1546711"/>
            <a:ext cx="1417279" cy="467600"/>
          </a:xfrm>
          <a:prstGeom prst="rect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3978248048">
                  <a:custGeom>
                    <a:avLst/>
                    <a:gdLst>
                      <a:gd name="connsiteX0" fmla="*/ 0 w 1417279"/>
                      <a:gd name="connsiteY0" fmla="*/ 0 h 467600"/>
                      <a:gd name="connsiteX1" fmla="*/ 1417279 w 1417279"/>
                      <a:gd name="connsiteY1" fmla="*/ 0 h 467600"/>
                      <a:gd name="connsiteX2" fmla="*/ 1417279 w 1417279"/>
                      <a:gd name="connsiteY2" fmla="*/ 467600 h 467600"/>
                      <a:gd name="connsiteX3" fmla="*/ 0 w 1417279"/>
                      <a:gd name="connsiteY3" fmla="*/ 467600 h 467600"/>
                      <a:gd name="connsiteX4" fmla="*/ 0 w 1417279"/>
                      <a:gd name="connsiteY4" fmla="*/ 0 h 467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7279" h="467600" fill="none" extrusionOk="0">
                        <a:moveTo>
                          <a:pt x="0" y="0"/>
                        </a:moveTo>
                        <a:cubicBezTo>
                          <a:pt x="534707" y="-89983"/>
                          <a:pt x="954701" y="63947"/>
                          <a:pt x="1417279" y="0"/>
                        </a:cubicBezTo>
                        <a:cubicBezTo>
                          <a:pt x="1383811" y="142724"/>
                          <a:pt x="1396864" y="377815"/>
                          <a:pt x="1417279" y="467600"/>
                        </a:cubicBezTo>
                        <a:cubicBezTo>
                          <a:pt x="851887" y="593507"/>
                          <a:pt x="301736" y="416558"/>
                          <a:pt x="0" y="467600"/>
                        </a:cubicBezTo>
                        <a:cubicBezTo>
                          <a:pt x="-16080" y="315580"/>
                          <a:pt x="32131" y="184352"/>
                          <a:pt x="0" y="0"/>
                        </a:cubicBezTo>
                        <a:close/>
                      </a:path>
                      <a:path w="1417279" h="467600" stroke="0" extrusionOk="0">
                        <a:moveTo>
                          <a:pt x="0" y="0"/>
                        </a:moveTo>
                        <a:cubicBezTo>
                          <a:pt x="146847" y="-93734"/>
                          <a:pt x="1075071" y="33790"/>
                          <a:pt x="1417279" y="0"/>
                        </a:cubicBezTo>
                        <a:cubicBezTo>
                          <a:pt x="1385536" y="192241"/>
                          <a:pt x="1376770" y="251091"/>
                          <a:pt x="1417279" y="467600"/>
                        </a:cubicBezTo>
                        <a:cubicBezTo>
                          <a:pt x="1102599" y="428349"/>
                          <a:pt x="470048" y="552993"/>
                          <a:pt x="0" y="467600"/>
                        </a:cubicBezTo>
                        <a:cubicBezTo>
                          <a:pt x="23112" y="376012"/>
                          <a:pt x="30522" y="1507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36690D2-6641-BDC6-E4D8-A96D38074AC4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5310670" y="2014311"/>
            <a:ext cx="3988" cy="198761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Diamond 18">
            <a:extLst>
              <a:ext uri="{FF2B5EF4-FFF2-40B4-BE49-F238E27FC236}">
                <a16:creationId xmlns:a16="http://schemas.microsoft.com/office/drawing/2014/main" id="{D7D8ADDD-7914-A54A-2091-29EC06820AB8}"/>
              </a:ext>
            </a:extLst>
          </p:cNvPr>
          <p:cNvSpPr/>
          <p:nvPr/>
        </p:nvSpPr>
        <p:spPr>
          <a:xfrm>
            <a:off x="3895727" y="2261129"/>
            <a:ext cx="2782847" cy="1305525"/>
          </a:xfrm>
          <a:prstGeom prst="diamond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1617256088">
                  <a:custGeom>
                    <a:avLst/>
                    <a:gdLst>
                      <a:gd name="connsiteX0" fmla="*/ 0 w 2782847"/>
                      <a:gd name="connsiteY0" fmla="*/ 609695 h 1219389"/>
                      <a:gd name="connsiteX1" fmla="*/ 1391424 w 2782847"/>
                      <a:gd name="connsiteY1" fmla="*/ 0 h 1219389"/>
                      <a:gd name="connsiteX2" fmla="*/ 2782847 w 2782847"/>
                      <a:gd name="connsiteY2" fmla="*/ 609695 h 1219389"/>
                      <a:gd name="connsiteX3" fmla="*/ 1391424 w 2782847"/>
                      <a:gd name="connsiteY3" fmla="*/ 1219389 h 1219389"/>
                      <a:gd name="connsiteX4" fmla="*/ 0 w 2782847"/>
                      <a:gd name="connsiteY4" fmla="*/ 609695 h 12193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2847" h="1219389" fill="none" extrusionOk="0">
                        <a:moveTo>
                          <a:pt x="0" y="609695"/>
                        </a:moveTo>
                        <a:cubicBezTo>
                          <a:pt x="431489" y="474000"/>
                          <a:pt x="1121378" y="24995"/>
                          <a:pt x="1391424" y="0"/>
                        </a:cubicBezTo>
                        <a:cubicBezTo>
                          <a:pt x="2062319" y="219443"/>
                          <a:pt x="2257610" y="327508"/>
                          <a:pt x="2782847" y="609695"/>
                        </a:cubicBezTo>
                        <a:cubicBezTo>
                          <a:pt x="2479210" y="668518"/>
                          <a:pt x="1954079" y="920962"/>
                          <a:pt x="1391424" y="1219389"/>
                        </a:cubicBezTo>
                        <a:cubicBezTo>
                          <a:pt x="1073459" y="1011546"/>
                          <a:pt x="430720" y="835950"/>
                          <a:pt x="0" y="609695"/>
                        </a:cubicBezTo>
                        <a:close/>
                      </a:path>
                      <a:path w="2782847" h="1219389" stroke="0" extrusionOk="0">
                        <a:moveTo>
                          <a:pt x="0" y="609695"/>
                        </a:moveTo>
                        <a:cubicBezTo>
                          <a:pt x="624428" y="243455"/>
                          <a:pt x="818137" y="184202"/>
                          <a:pt x="1391424" y="0"/>
                        </a:cubicBezTo>
                        <a:cubicBezTo>
                          <a:pt x="1730339" y="111107"/>
                          <a:pt x="2175814" y="356491"/>
                          <a:pt x="2782847" y="609695"/>
                        </a:cubicBezTo>
                        <a:cubicBezTo>
                          <a:pt x="2650947" y="780810"/>
                          <a:pt x="1971670" y="1052631"/>
                          <a:pt x="1391424" y="1219389"/>
                        </a:cubicBezTo>
                        <a:cubicBezTo>
                          <a:pt x="1085777" y="968147"/>
                          <a:pt x="596819" y="775579"/>
                          <a:pt x="0" y="609695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Authorized</a:t>
            </a:r>
            <a:r>
              <a:rPr lang="en-US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CDC9809-CBA0-6411-B558-5B220FC3531D}"/>
              </a:ext>
            </a:extLst>
          </p:cNvPr>
          <p:cNvCxnSpPr>
            <a:cxnSpLocks/>
          </p:cNvCxnSpPr>
          <p:nvPr/>
        </p:nvCxnSpPr>
        <p:spPr>
          <a:xfrm>
            <a:off x="5287150" y="3566654"/>
            <a:ext cx="0" cy="570542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14DB8DD-37BC-0131-FD7E-3C5145EFE49A}"/>
              </a:ext>
            </a:extLst>
          </p:cNvPr>
          <p:cNvSpPr/>
          <p:nvPr/>
        </p:nvSpPr>
        <p:spPr>
          <a:xfrm>
            <a:off x="4346701" y="4137196"/>
            <a:ext cx="1828797" cy="418084"/>
          </a:xfrm>
          <a:prstGeom prst="rect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3809068511">
                  <a:custGeom>
                    <a:avLst/>
                    <a:gdLst>
                      <a:gd name="connsiteX0" fmla="*/ 0 w 1828797"/>
                      <a:gd name="connsiteY0" fmla="*/ 0 h 418084"/>
                      <a:gd name="connsiteX1" fmla="*/ 1828797 w 1828797"/>
                      <a:gd name="connsiteY1" fmla="*/ 0 h 418084"/>
                      <a:gd name="connsiteX2" fmla="*/ 1828797 w 1828797"/>
                      <a:gd name="connsiteY2" fmla="*/ 418084 h 418084"/>
                      <a:gd name="connsiteX3" fmla="*/ 0 w 1828797"/>
                      <a:gd name="connsiteY3" fmla="*/ 418084 h 418084"/>
                      <a:gd name="connsiteX4" fmla="*/ 0 w 1828797"/>
                      <a:gd name="connsiteY4" fmla="*/ 0 h 418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28797" h="418084" fill="none" extrusionOk="0">
                        <a:moveTo>
                          <a:pt x="0" y="0"/>
                        </a:moveTo>
                        <a:cubicBezTo>
                          <a:pt x="571469" y="-109754"/>
                          <a:pt x="1469266" y="-23378"/>
                          <a:pt x="1828797" y="0"/>
                        </a:cubicBezTo>
                        <a:cubicBezTo>
                          <a:pt x="1854572" y="175392"/>
                          <a:pt x="1793772" y="279901"/>
                          <a:pt x="1828797" y="418084"/>
                        </a:cubicBezTo>
                        <a:cubicBezTo>
                          <a:pt x="1329803" y="288887"/>
                          <a:pt x="295486" y="329234"/>
                          <a:pt x="0" y="418084"/>
                        </a:cubicBezTo>
                        <a:cubicBezTo>
                          <a:pt x="20647" y="336665"/>
                          <a:pt x="-6968" y="171126"/>
                          <a:pt x="0" y="0"/>
                        </a:cubicBezTo>
                        <a:close/>
                      </a:path>
                      <a:path w="1828797" h="418084" stroke="0" extrusionOk="0">
                        <a:moveTo>
                          <a:pt x="0" y="0"/>
                        </a:moveTo>
                        <a:cubicBezTo>
                          <a:pt x="412798" y="-75453"/>
                          <a:pt x="1425769" y="154709"/>
                          <a:pt x="1828797" y="0"/>
                        </a:cubicBezTo>
                        <a:cubicBezTo>
                          <a:pt x="1815599" y="50204"/>
                          <a:pt x="1793861" y="332391"/>
                          <a:pt x="1828797" y="418084"/>
                        </a:cubicBezTo>
                        <a:cubicBezTo>
                          <a:pt x="1395683" y="304304"/>
                          <a:pt x="824175" y="417139"/>
                          <a:pt x="0" y="418084"/>
                        </a:cubicBezTo>
                        <a:cubicBezTo>
                          <a:pt x="25720" y="294088"/>
                          <a:pt x="9165" y="1500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logged in</a:t>
            </a:r>
            <a:endParaRPr lang="en-IN" sz="14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972E3809-A774-4438-A166-6DED215B1E7C}"/>
              </a:ext>
            </a:extLst>
          </p:cNvPr>
          <p:cNvSpPr/>
          <p:nvPr/>
        </p:nvSpPr>
        <p:spPr>
          <a:xfrm>
            <a:off x="8580284" y="2039299"/>
            <a:ext cx="839941" cy="492433"/>
          </a:xfrm>
          <a:prstGeom prst="flowChartConnector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1808761005">
                  <a:custGeom>
                    <a:avLst/>
                    <a:gdLst>
                      <a:gd name="connsiteX0" fmla="*/ 0 w 839941"/>
                      <a:gd name="connsiteY0" fmla="*/ 246217 h 492433"/>
                      <a:gd name="connsiteX1" fmla="*/ 419971 w 839941"/>
                      <a:gd name="connsiteY1" fmla="*/ 0 h 492433"/>
                      <a:gd name="connsiteX2" fmla="*/ 839942 w 839941"/>
                      <a:gd name="connsiteY2" fmla="*/ 246217 h 492433"/>
                      <a:gd name="connsiteX3" fmla="*/ 419971 w 839941"/>
                      <a:gd name="connsiteY3" fmla="*/ 492434 h 492433"/>
                      <a:gd name="connsiteX4" fmla="*/ 0 w 839941"/>
                      <a:gd name="connsiteY4" fmla="*/ 246217 h 4924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9941" h="492433" fill="none" extrusionOk="0">
                        <a:moveTo>
                          <a:pt x="0" y="246217"/>
                        </a:moveTo>
                        <a:cubicBezTo>
                          <a:pt x="35718" y="90660"/>
                          <a:pt x="205679" y="-1488"/>
                          <a:pt x="419971" y="0"/>
                        </a:cubicBezTo>
                        <a:cubicBezTo>
                          <a:pt x="645029" y="4362"/>
                          <a:pt x="863141" y="113693"/>
                          <a:pt x="839942" y="246217"/>
                        </a:cubicBezTo>
                        <a:cubicBezTo>
                          <a:pt x="858799" y="361633"/>
                          <a:pt x="635814" y="487190"/>
                          <a:pt x="419971" y="492434"/>
                        </a:cubicBezTo>
                        <a:cubicBezTo>
                          <a:pt x="183598" y="495253"/>
                          <a:pt x="8244" y="398079"/>
                          <a:pt x="0" y="246217"/>
                        </a:cubicBezTo>
                        <a:close/>
                      </a:path>
                      <a:path w="839941" h="492433" stroke="0" extrusionOk="0">
                        <a:moveTo>
                          <a:pt x="0" y="246217"/>
                        </a:moveTo>
                        <a:cubicBezTo>
                          <a:pt x="25657" y="86884"/>
                          <a:pt x="202750" y="37356"/>
                          <a:pt x="419971" y="0"/>
                        </a:cubicBezTo>
                        <a:cubicBezTo>
                          <a:pt x="634260" y="-9764"/>
                          <a:pt x="832620" y="112686"/>
                          <a:pt x="839942" y="246217"/>
                        </a:cubicBezTo>
                        <a:cubicBezTo>
                          <a:pt x="846980" y="384801"/>
                          <a:pt x="639632" y="507996"/>
                          <a:pt x="419971" y="492434"/>
                        </a:cubicBezTo>
                        <a:cubicBezTo>
                          <a:pt x="190389" y="494294"/>
                          <a:pt x="-6265" y="385823"/>
                          <a:pt x="0" y="24621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23FFF6A2-C238-E354-4C7D-6293B0E6B88B}"/>
              </a:ext>
            </a:extLst>
          </p:cNvPr>
          <p:cNvSpPr/>
          <p:nvPr/>
        </p:nvSpPr>
        <p:spPr>
          <a:xfrm>
            <a:off x="5353247" y="3614711"/>
            <a:ext cx="704651" cy="418142"/>
          </a:xfrm>
          <a:prstGeom prst="flowChartConnector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2091018771">
                  <a:custGeom>
                    <a:avLst/>
                    <a:gdLst>
                      <a:gd name="connsiteX0" fmla="*/ 0 w 704651"/>
                      <a:gd name="connsiteY0" fmla="*/ 209071 h 418142"/>
                      <a:gd name="connsiteX1" fmla="*/ 352326 w 704651"/>
                      <a:gd name="connsiteY1" fmla="*/ 0 h 418142"/>
                      <a:gd name="connsiteX2" fmla="*/ 704652 w 704651"/>
                      <a:gd name="connsiteY2" fmla="*/ 209071 h 418142"/>
                      <a:gd name="connsiteX3" fmla="*/ 352326 w 704651"/>
                      <a:gd name="connsiteY3" fmla="*/ 418142 h 418142"/>
                      <a:gd name="connsiteX4" fmla="*/ 0 w 704651"/>
                      <a:gd name="connsiteY4" fmla="*/ 209071 h 4181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04651" h="418142" fill="none" extrusionOk="0">
                        <a:moveTo>
                          <a:pt x="0" y="209071"/>
                        </a:moveTo>
                        <a:cubicBezTo>
                          <a:pt x="26129" y="90257"/>
                          <a:pt x="178583" y="11423"/>
                          <a:pt x="352326" y="0"/>
                        </a:cubicBezTo>
                        <a:cubicBezTo>
                          <a:pt x="538855" y="-2222"/>
                          <a:pt x="718145" y="96650"/>
                          <a:pt x="704652" y="209071"/>
                        </a:cubicBezTo>
                        <a:cubicBezTo>
                          <a:pt x="733553" y="321648"/>
                          <a:pt x="540954" y="424463"/>
                          <a:pt x="352326" y="418142"/>
                        </a:cubicBezTo>
                        <a:cubicBezTo>
                          <a:pt x="163636" y="436259"/>
                          <a:pt x="1240" y="337189"/>
                          <a:pt x="0" y="209071"/>
                        </a:cubicBezTo>
                        <a:close/>
                      </a:path>
                      <a:path w="704651" h="418142" stroke="0" extrusionOk="0">
                        <a:moveTo>
                          <a:pt x="0" y="209071"/>
                        </a:moveTo>
                        <a:cubicBezTo>
                          <a:pt x="14428" y="80690"/>
                          <a:pt x="144070" y="11897"/>
                          <a:pt x="352326" y="0"/>
                        </a:cubicBezTo>
                        <a:cubicBezTo>
                          <a:pt x="544122" y="-13712"/>
                          <a:pt x="691352" y="110160"/>
                          <a:pt x="704652" y="209071"/>
                        </a:cubicBezTo>
                        <a:cubicBezTo>
                          <a:pt x="707521" y="331202"/>
                          <a:pt x="547771" y="390968"/>
                          <a:pt x="352326" y="418142"/>
                        </a:cubicBezTo>
                        <a:cubicBezTo>
                          <a:pt x="155742" y="434255"/>
                          <a:pt x="-4348" y="323388"/>
                          <a:pt x="0" y="20907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sz="14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263CA5E-3C04-84C1-5688-DA7934D86138}"/>
              </a:ext>
            </a:extLst>
          </p:cNvPr>
          <p:cNvCxnSpPr/>
          <p:nvPr/>
        </p:nvCxnSpPr>
        <p:spPr>
          <a:xfrm>
            <a:off x="5288893" y="4544025"/>
            <a:ext cx="0" cy="152400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5B565BB-C382-F9E8-2F09-0E85136BFCFC}"/>
              </a:ext>
            </a:extLst>
          </p:cNvPr>
          <p:cNvSpPr/>
          <p:nvPr/>
        </p:nvSpPr>
        <p:spPr>
          <a:xfrm>
            <a:off x="4238626" y="4707738"/>
            <a:ext cx="2170526" cy="418084"/>
          </a:xfrm>
          <a:prstGeom prst="rect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579111871">
                  <a:custGeom>
                    <a:avLst/>
                    <a:gdLst>
                      <a:gd name="connsiteX0" fmla="*/ 0 w 2170526"/>
                      <a:gd name="connsiteY0" fmla="*/ 0 h 418084"/>
                      <a:gd name="connsiteX1" fmla="*/ 2170526 w 2170526"/>
                      <a:gd name="connsiteY1" fmla="*/ 0 h 418084"/>
                      <a:gd name="connsiteX2" fmla="*/ 2170526 w 2170526"/>
                      <a:gd name="connsiteY2" fmla="*/ 418084 h 418084"/>
                      <a:gd name="connsiteX3" fmla="*/ 0 w 2170526"/>
                      <a:gd name="connsiteY3" fmla="*/ 418084 h 418084"/>
                      <a:gd name="connsiteX4" fmla="*/ 0 w 2170526"/>
                      <a:gd name="connsiteY4" fmla="*/ 0 h 418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70526" h="418084" fill="none" extrusionOk="0">
                        <a:moveTo>
                          <a:pt x="0" y="0"/>
                        </a:moveTo>
                        <a:cubicBezTo>
                          <a:pt x="555450" y="-98501"/>
                          <a:pt x="1685325" y="-19663"/>
                          <a:pt x="2170526" y="0"/>
                        </a:cubicBezTo>
                        <a:cubicBezTo>
                          <a:pt x="2185495" y="175112"/>
                          <a:pt x="2139324" y="357213"/>
                          <a:pt x="2170526" y="418084"/>
                        </a:cubicBezTo>
                        <a:cubicBezTo>
                          <a:pt x="1324773" y="319591"/>
                          <a:pt x="976989" y="568701"/>
                          <a:pt x="0" y="418084"/>
                        </a:cubicBezTo>
                        <a:cubicBezTo>
                          <a:pt x="18329" y="219900"/>
                          <a:pt x="-25427" y="131233"/>
                          <a:pt x="0" y="0"/>
                        </a:cubicBezTo>
                        <a:close/>
                      </a:path>
                      <a:path w="2170526" h="418084" stroke="0" extrusionOk="0">
                        <a:moveTo>
                          <a:pt x="0" y="0"/>
                        </a:moveTo>
                        <a:cubicBezTo>
                          <a:pt x="523279" y="-160275"/>
                          <a:pt x="1304918" y="64852"/>
                          <a:pt x="2170526" y="0"/>
                        </a:cubicBezTo>
                        <a:cubicBezTo>
                          <a:pt x="2153232" y="106585"/>
                          <a:pt x="2201519" y="284072"/>
                          <a:pt x="2170526" y="418084"/>
                        </a:cubicBezTo>
                        <a:cubicBezTo>
                          <a:pt x="1438177" y="411951"/>
                          <a:pt x="613079" y="451548"/>
                          <a:pt x="0" y="418084"/>
                        </a:cubicBezTo>
                        <a:cubicBezTo>
                          <a:pt x="-32196" y="306153"/>
                          <a:pt x="-7663" y="619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Information</a:t>
            </a:r>
            <a:endParaRPr lang="en-IN" sz="14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B9B471C-1EF5-55C2-5473-E3CDB37432A2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5323889" y="5125822"/>
            <a:ext cx="0" cy="152400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9F6CE72D-3052-44C9-B558-0962933757ED}"/>
              </a:ext>
            </a:extLst>
          </p:cNvPr>
          <p:cNvSpPr/>
          <p:nvPr/>
        </p:nvSpPr>
        <p:spPr>
          <a:xfrm>
            <a:off x="4326098" y="5278222"/>
            <a:ext cx="2083054" cy="418084"/>
          </a:xfrm>
          <a:prstGeom prst="rect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2558881134">
                  <a:custGeom>
                    <a:avLst/>
                    <a:gdLst>
                      <a:gd name="connsiteX0" fmla="*/ 0 w 2083054"/>
                      <a:gd name="connsiteY0" fmla="*/ 0 h 418084"/>
                      <a:gd name="connsiteX1" fmla="*/ 2083054 w 2083054"/>
                      <a:gd name="connsiteY1" fmla="*/ 0 h 418084"/>
                      <a:gd name="connsiteX2" fmla="*/ 2083054 w 2083054"/>
                      <a:gd name="connsiteY2" fmla="*/ 418084 h 418084"/>
                      <a:gd name="connsiteX3" fmla="*/ 0 w 2083054"/>
                      <a:gd name="connsiteY3" fmla="*/ 418084 h 418084"/>
                      <a:gd name="connsiteX4" fmla="*/ 0 w 2083054"/>
                      <a:gd name="connsiteY4" fmla="*/ 0 h 4180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83054" h="418084" fill="none" extrusionOk="0">
                        <a:moveTo>
                          <a:pt x="0" y="0"/>
                        </a:moveTo>
                        <a:cubicBezTo>
                          <a:pt x="344014" y="94387"/>
                          <a:pt x="1266175" y="-36996"/>
                          <a:pt x="2083054" y="0"/>
                        </a:cubicBezTo>
                        <a:cubicBezTo>
                          <a:pt x="2116215" y="171320"/>
                          <a:pt x="2097172" y="290743"/>
                          <a:pt x="2083054" y="418084"/>
                        </a:cubicBezTo>
                        <a:cubicBezTo>
                          <a:pt x="1152972" y="461911"/>
                          <a:pt x="239452" y="473240"/>
                          <a:pt x="0" y="418084"/>
                        </a:cubicBezTo>
                        <a:cubicBezTo>
                          <a:pt x="-11036" y="368477"/>
                          <a:pt x="-24624" y="70375"/>
                          <a:pt x="0" y="0"/>
                        </a:cubicBezTo>
                        <a:close/>
                      </a:path>
                      <a:path w="2083054" h="418084" stroke="0" extrusionOk="0">
                        <a:moveTo>
                          <a:pt x="0" y="0"/>
                        </a:moveTo>
                        <a:cubicBezTo>
                          <a:pt x="840320" y="-8932"/>
                          <a:pt x="1684736" y="98516"/>
                          <a:pt x="2083054" y="0"/>
                        </a:cubicBezTo>
                        <a:cubicBezTo>
                          <a:pt x="2091515" y="150504"/>
                          <a:pt x="2095040" y="265164"/>
                          <a:pt x="2083054" y="418084"/>
                        </a:cubicBezTo>
                        <a:cubicBezTo>
                          <a:pt x="1229491" y="293222"/>
                          <a:pt x="700485" y="443611"/>
                          <a:pt x="0" y="418084"/>
                        </a:cubicBezTo>
                        <a:cubicBezTo>
                          <a:pt x="24451" y="271096"/>
                          <a:pt x="30257" y="61216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lang="en-IN" sz="14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0B8B94A-E927-0057-3BE1-8E3297098C64}"/>
              </a:ext>
            </a:extLst>
          </p:cNvPr>
          <p:cNvCxnSpPr>
            <a:cxnSpLocks/>
            <a:stCxn id="80" idx="2"/>
            <a:endCxn id="83" idx="0"/>
          </p:cNvCxnSpPr>
          <p:nvPr/>
        </p:nvCxnSpPr>
        <p:spPr>
          <a:xfrm>
            <a:off x="5367625" y="5696306"/>
            <a:ext cx="0" cy="276799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2101481E-3C92-4EF7-1EF7-D7594C7FB5D8}"/>
              </a:ext>
            </a:extLst>
          </p:cNvPr>
          <p:cNvSpPr/>
          <p:nvPr/>
        </p:nvSpPr>
        <p:spPr>
          <a:xfrm>
            <a:off x="4756221" y="5973105"/>
            <a:ext cx="1222808" cy="587601"/>
          </a:xfrm>
          <a:prstGeom prst="ellipse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2998267428">
                  <a:custGeom>
                    <a:avLst/>
                    <a:gdLst>
                      <a:gd name="connsiteX0" fmla="*/ 0 w 1222808"/>
                      <a:gd name="connsiteY0" fmla="*/ 293801 h 587601"/>
                      <a:gd name="connsiteX1" fmla="*/ 611404 w 1222808"/>
                      <a:gd name="connsiteY1" fmla="*/ 0 h 587601"/>
                      <a:gd name="connsiteX2" fmla="*/ 1222808 w 1222808"/>
                      <a:gd name="connsiteY2" fmla="*/ 293801 h 587601"/>
                      <a:gd name="connsiteX3" fmla="*/ 611404 w 1222808"/>
                      <a:gd name="connsiteY3" fmla="*/ 587602 h 587601"/>
                      <a:gd name="connsiteX4" fmla="*/ 0 w 1222808"/>
                      <a:gd name="connsiteY4" fmla="*/ 293801 h 587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2808" h="587601" fill="none" extrusionOk="0">
                        <a:moveTo>
                          <a:pt x="0" y="293801"/>
                        </a:moveTo>
                        <a:cubicBezTo>
                          <a:pt x="31140" y="129564"/>
                          <a:pt x="254688" y="-11732"/>
                          <a:pt x="611404" y="0"/>
                        </a:cubicBezTo>
                        <a:cubicBezTo>
                          <a:pt x="960864" y="12490"/>
                          <a:pt x="1219829" y="128412"/>
                          <a:pt x="1222808" y="293801"/>
                        </a:cubicBezTo>
                        <a:cubicBezTo>
                          <a:pt x="1206949" y="489231"/>
                          <a:pt x="956955" y="578102"/>
                          <a:pt x="611404" y="587602"/>
                        </a:cubicBezTo>
                        <a:cubicBezTo>
                          <a:pt x="267385" y="583814"/>
                          <a:pt x="-2963" y="480614"/>
                          <a:pt x="0" y="293801"/>
                        </a:cubicBezTo>
                        <a:close/>
                      </a:path>
                      <a:path w="1222808" h="587601" stroke="0" extrusionOk="0">
                        <a:moveTo>
                          <a:pt x="0" y="293801"/>
                        </a:moveTo>
                        <a:cubicBezTo>
                          <a:pt x="-7092" y="178823"/>
                          <a:pt x="275170" y="37257"/>
                          <a:pt x="611404" y="0"/>
                        </a:cubicBezTo>
                        <a:cubicBezTo>
                          <a:pt x="932964" y="17967"/>
                          <a:pt x="1217561" y="106344"/>
                          <a:pt x="1222808" y="293801"/>
                        </a:cubicBezTo>
                        <a:cubicBezTo>
                          <a:pt x="1226631" y="453130"/>
                          <a:pt x="910487" y="609224"/>
                          <a:pt x="611404" y="587602"/>
                        </a:cubicBezTo>
                        <a:cubicBezTo>
                          <a:pt x="259130" y="598269"/>
                          <a:pt x="7310" y="443729"/>
                          <a:pt x="0" y="29380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</a:rPr>
              <a:t>Stop</a:t>
            </a:r>
            <a:endParaRPr lang="en-IN" dirty="0">
              <a:ln w="0"/>
              <a:solidFill>
                <a:schemeClr val="tx1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D6DC008-5F15-5668-4A2C-05D33EAE2B88}"/>
              </a:ext>
            </a:extLst>
          </p:cNvPr>
          <p:cNvCxnSpPr>
            <a:cxnSpLocks/>
            <a:stCxn id="76" idx="3"/>
            <a:endCxn id="6" idx="1"/>
          </p:cNvCxnSpPr>
          <p:nvPr/>
        </p:nvCxnSpPr>
        <p:spPr>
          <a:xfrm flipV="1">
            <a:off x="6409152" y="4879240"/>
            <a:ext cx="1544223" cy="37540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53DCCD9-40A3-548B-AC63-965C2FDFCEB3}"/>
              </a:ext>
            </a:extLst>
          </p:cNvPr>
          <p:cNvSpPr/>
          <p:nvPr/>
        </p:nvSpPr>
        <p:spPr>
          <a:xfrm>
            <a:off x="7953375" y="4346238"/>
            <a:ext cx="2933700" cy="1066004"/>
          </a:xfrm>
          <a:prstGeom prst="rect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878760193">
                  <a:custGeom>
                    <a:avLst/>
                    <a:gdLst>
                      <a:gd name="connsiteX0" fmla="*/ 0 w 2933700"/>
                      <a:gd name="connsiteY0" fmla="*/ 0 h 1066004"/>
                      <a:gd name="connsiteX1" fmla="*/ 2933700 w 2933700"/>
                      <a:gd name="connsiteY1" fmla="*/ 0 h 1066004"/>
                      <a:gd name="connsiteX2" fmla="*/ 2933700 w 2933700"/>
                      <a:gd name="connsiteY2" fmla="*/ 1066004 h 1066004"/>
                      <a:gd name="connsiteX3" fmla="*/ 0 w 2933700"/>
                      <a:gd name="connsiteY3" fmla="*/ 1066004 h 1066004"/>
                      <a:gd name="connsiteX4" fmla="*/ 0 w 2933700"/>
                      <a:gd name="connsiteY4" fmla="*/ 0 h 1066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33700" h="1066004" fill="none" extrusionOk="0">
                        <a:moveTo>
                          <a:pt x="0" y="0"/>
                        </a:moveTo>
                        <a:cubicBezTo>
                          <a:pt x="709348" y="74386"/>
                          <a:pt x="2191778" y="114266"/>
                          <a:pt x="2933700" y="0"/>
                        </a:cubicBezTo>
                        <a:cubicBezTo>
                          <a:pt x="3018886" y="189235"/>
                          <a:pt x="2914698" y="827372"/>
                          <a:pt x="2933700" y="1066004"/>
                        </a:cubicBezTo>
                        <a:cubicBezTo>
                          <a:pt x="1905354" y="1195376"/>
                          <a:pt x="859514" y="1229534"/>
                          <a:pt x="0" y="1066004"/>
                        </a:cubicBezTo>
                        <a:cubicBezTo>
                          <a:pt x="-9801" y="780847"/>
                          <a:pt x="-81491" y="274287"/>
                          <a:pt x="0" y="0"/>
                        </a:cubicBezTo>
                        <a:close/>
                      </a:path>
                      <a:path w="2933700" h="1066004" stroke="0" extrusionOk="0">
                        <a:moveTo>
                          <a:pt x="0" y="0"/>
                        </a:moveTo>
                        <a:cubicBezTo>
                          <a:pt x="1177287" y="44786"/>
                          <a:pt x="1648874" y="-135113"/>
                          <a:pt x="2933700" y="0"/>
                        </a:cubicBezTo>
                        <a:cubicBezTo>
                          <a:pt x="2891250" y="344848"/>
                          <a:pt x="2941950" y="601398"/>
                          <a:pt x="2933700" y="1066004"/>
                        </a:cubicBezTo>
                        <a:cubicBezTo>
                          <a:pt x="1940311" y="1033186"/>
                          <a:pt x="749902" y="1146630"/>
                          <a:pt x="0" y="1066004"/>
                        </a:cubicBezTo>
                        <a:cubicBezTo>
                          <a:pt x="-25380" y="810037"/>
                          <a:pt x="-88101" y="52227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Mange All Information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as:-</a:t>
            </a:r>
            <a:r>
              <a:rPr lang="en-US" sz="1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Users,Read,Update</a:t>
            </a:r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Delete</a:t>
            </a:r>
            <a:endParaRPr lang="en-IN" sz="14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22ADFD-2BF1-9D88-7C5F-31A790C42843}"/>
              </a:ext>
            </a:extLst>
          </p:cNvPr>
          <p:cNvCxnSpPr>
            <a:stCxn id="15" idx="1"/>
          </p:cNvCxnSpPr>
          <p:nvPr/>
        </p:nvCxnSpPr>
        <p:spPr>
          <a:xfrm flipH="1">
            <a:off x="4142010" y="1780511"/>
            <a:ext cx="464008" cy="0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A4DB3FB-043F-1EEA-C62C-95475094ED64}"/>
              </a:ext>
            </a:extLst>
          </p:cNvPr>
          <p:cNvSpPr/>
          <p:nvPr/>
        </p:nvSpPr>
        <p:spPr>
          <a:xfrm>
            <a:off x="2598960" y="1625260"/>
            <a:ext cx="1543050" cy="310502"/>
          </a:xfrm>
          <a:prstGeom prst="rect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  <a:extLst>
              <a:ext uri="{C807C97D-BFC1-408E-A445-0C87EB9F89A2}">
                <ask:lineSketchStyleProps xmlns:ask="http://schemas.microsoft.com/office/drawing/2018/sketchyshapes" sd="625625018">
                  <a:custGeom>
                    <a:avLst/>
                    <a:gdLst>
                      <a:gd name="connsiteX0" fmla="*/ 0 w 1543050"/>
                      <a:gd name="connsiteY0" fmla="*/ 0 h 310502"/>
                      <a:gd name="connsiteX1" fmla="*/ 1543050 w 1543050"/>
                      <a:gd name="connsiteY1" fmla="*/ 0 h 310502"/>
                      <a:gd name="connsiteX2" fmla="*/ 1543050 w 1543050"/>
                      <a:gd name="connsiteY2" fmla="*/ 310502 h 310502"/>
                      <a:gd name="connsiteX3" fmla="*/ 0 w 1543050"/>
                      <a:gd name="connsiteY3" fmla="*/ 310502 h 310502"/>
                      <a:gd name="connsiteX4" fmla="*/ 0 w 1543050"/>
                      <a:gd name="connsiteY4" fmla="*/ 0 h 310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43050" h="310502" fill="none" extrusionOk="0">
                        <a:moveTo>
                          <a:pt x="0" y="0"/>
                        </a:moveTo>
                        <a:cubicBezTo>
                          <a:pt x="213159" y="103786"/>
                          <a:pt x="824446" y="-90056"/>
                          <a:pt x="1543050" y="0"/>
                        </a:cubicBezTo>
                        <a:cubicBezTo>
                          <a:pt x="1530036" y="59494"/>
                          <a:pt x="1551241" y="205057"/>
                          <a:pt x="1543050" y="310502"/>
                        </a:cubicBezTo>
                        <a:cubicBezTo>
                          <a:pt x="1037493" y="282355"/>
                          <a:pt x="597873" y="263312"/>
                          <a:pt x="0" y="310502"/>
                        </a:cubicBezTo>
                        <a:cubicBezTo>
                          <a:pt x="23547" y="210443"/>
                          <a:pt x="-24364" y="90825"/>
                          <a:pt x="0" y="0"/>
                        </a:cubicBezTo>
                        <a:close/>
                      </a:path>
                      <a:path w="1543050" h="310502" stroke="0" extrusionOk="0">
                        <a:moveTo>
                          <a:pt x="0" y="0"/>
                        </a:moveTo>
                        <a:cubicBezTo>
                          <a:pt x="737669" y="-95370"/>
                          <a:pt x="1011910" y="-99095"/>
                          <a:pt x="1543050" y="0"/>
                        </a:cubicBezTo>
                        <a:cubicBezTo>
                          <a:pt x="1538159" y="67052"/>
                          <a:pt x="1540472" y="242789"/>
                          <a:pt x="1543050" y="310502"/>
                        </a:cubicBezTo>
                        <a:cubicBezTo>
                          <a:pt x="843016" y="341182"/>
                          <a:pt x="492065" y="421025"/>
                          <a:pt x="0" y="310502"/>
                        </a:cubicBezTo>
                        <a:cubicBezTo>
                          <a:pt x="1706" y="214355"/>
                          <a:pt x="5781" y="5132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4DBBDA-F014-C013-8F5E-6566BA08C5A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678574" y="2887982"/>
            <a:ext cx="2903576" cy="25910"/>
          </a:xfrm>
          <a:prstGeom prst="line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34A6AD1-773A-C440-56AF-E0A1E2D4A95F}"/>
              </a:ext>
            </a:extLst>
          </p:cNvPr>
          <p:cNvCxnSpPr>
            <a:cxnSpLocks/>
          </p:cNvCxnSpPr>
          <p:nvPr/>
        </p:nvCxnSpPr>
        <p:spPr>
          <a:xfrm flipV="1">
            <a:off x="9582150" y="1803317"/>
            <a:ext cx="0" cy="1066004"/>
          </a:xfrm>
          <a:prstGeom prst="line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7117536-7A9A-7FB3-8EFF-D17ADD820950}"/>
              </a:ext>
            </a:extLst>
          </p:cNvPr>
          <p:cNvCxnSpPr>
            <a:cxnSpLocks/>
          </p:cNvCxnSpPr>
          <p:nvPr/>
        </p:nvCxnSpPr>
        <p:spPr>
          <a:xfrm flipH="1">
            <a:off x="6019796" y="1780511"/>
            <a:ext cx="3562354" cy="0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9704EB4-301A-1F17-F850-90A66E1B58B9}"/>
              </a:ext>
            </a:extLst>
          </p:cNvPr>
          <p:cNvCxnSpPr>
            <a:cxnSpLocks/>
          </p:cNvCxnSpPr>
          <p:nvPr/>
        </p:nvCxnSpPr>
        <p:spPr>
          <a:xfrm flipH="1">
            <a:off x="1038808" y="1779847"/>
            <a:ext cx="1571041" cy="0"/>
          </a:xfrm>
          <a:prstGeom prst="line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D3AF40-5119-F5B7-BE2B-3F3C5966F2D8}"/>
              </a:ext>
            </a:extLst>
          </p:cNvPr>
          <p:cNvCxnSpPr>
            <a:cxnSpLocks/>
          </p:cNvCxnSpPr>
          <p:nvPr/>
        </p:nvCxnSpPr>
        <p:spPr>
          <a:xfrm>
            <a:off x="1038808" y="1803317"/>
            <a:ext cx="0" cy="2542921"/>
          </a:xfrm>
          <a:prstGeom prst="line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7D510F-8FDA-1FCA-CBAE-1C7120EFAEDF}"/>
              </a:ext>
            </a:extLst>
          </p:cNvPr>
          <p:cNvCxnSpPr>
            <a:cxnSpLocks/>
          </p:cNvCxnSpPr>
          <p:nvPr/>
        </p:nvCxnSpPr>
        <p:spPr>
          <a:xfrm>
            <a:off x="1038808" y="4346238"/>
            <a:ext cx="3287290" cy="1"/>
          </a:xfrm>
          <a:prstGeom prst="straightConnector1">
            <a:avLst/>
          </a:prstGeom>
          <a:ln cap="rnd" cmpd="thinThick">
            <a:solidFill>
              <a:srgbClr val="C00000"/>
            </a:solidFill>
            <a:prstDash val="solid"/>
            <a:miter lim="800000"/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24">
            <a:extLst>
              <a:ext uri="{FF2B5EF4-FFF2-40B4-BE49-F238E27FC236}">
                <a16:creationId xmlns:a16="http://schemas.microsoft.com/office/drawing/2014/main" id="{E502D344-E2D9-5934-3E65-F94BC6E52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5727" y="123916"/>
            <a:ext cx="4133848" cy="635096"/>
          </a:xfrm>
          <a:ln cap="rnd" cmpd="thinThick">
            <a:noFill/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System Flow Diagram</a:t>
            </a:r>
            <a:b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148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9628-E83E-CD91-C592-762ABDCE0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488" y="81505"/>
            <a:ext cx="3905249" cy="315912"/>
          </a:xfrm>
          <a:ln>
            <a:solidFill>
              <a:srgbClr val="C00000"/>
            </a:solidFill>
            <a:tailEnd type="stealth" w="lg" len="sm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>
            <a:noAutofit/>
          </a:bodyPr>
          <a:lstStyle/>
          <a:p>
            <a:pPr algn="ctr"/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(2).User Process Flow Diagram.</a:t>
            </a:r>
            <a:endParaRPr lang="en-IN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2287D35-2BB7-00BC-6A7E-672DE2E13C62}"/>
              </a:ext>
            </a:extLst>
          </p:cNvPr>
          <p:cNvSpPr/>
          <p:nvPr/>
        </p:nvSpPr>
        <p:spPr>
          <a:xfrm>
            <a:off x="5341019" y="707566"/>
            <a:ext cx="1046881" cy="485830"/>
          </a:xfrm>
          <a:prstGeom prst="ellips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659625-05A9-68EB-1380-BAB41015E586}"/>
              </a:ext>
            </a:extLst>
          </p:cNvPr>
          <p:cNvCxnSpPr>
            <a:cxnSpLocks/>
            <a:stCxn id="4" idx="4"/>
            <a:endCxn id="9" idx="0"/>
          </p:cNvCxnSpPr>
          <p:nvPr/>
        </p:nvCxnSpPr>
        <p:spPr>
          <a:xfrm>
            <a:off x="5864460" y="1193396"/>
            <a:ext cx="0" cy="17939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937CB0-3E58-5753-BEE4-4018832DE167}"/>
              </a:ext>
            </a:extLst>
          </p:cNvPr>
          <p:cNvSpPr/>
          <p:nvPr/>
        </p:nvSpPr>
        <p:spPr>
          <a:xfrm>
            <a:off x="5259623" y="1372790"/>
            <a:ext cx="1209673" cy="441140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A59BBB-929D-86FD-6D6E-9A0B0CB5151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864460" y="1813930"/>
            <a:ext cx="0" cy="151872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FEC59A-8192-4ED8-D9C0-DB578B3E0557}"/>
              </a:ext>
            </a:extLst>
          </p:cNvPr>
          <p:cNvSpPr/>
          <p:nvPr/>
        </p:nvSpPr>
        <p:spPr>
          <a:xfrm>
            <a:off x="5169853" y="1952566"/>
            <a:ext cx="1599721" cy="385763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Authorized</a:t>
            </a:r>
            <a:r>
              <a:rPr lang="en-US" sz="1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944D38-2F5D-EE7B-6DDA-16B4A6B72F58}"/>
              </a:ext>
            </a:extLst>
          </p:cNvPr>
          <p:cNvSpPr/>
          <p:nvPr/>
        </p:nvSpPr>
        <p:spPr>
          <a:xfrm>
            <a:off x="8235548" y="1707299"/>
            <a:ext cx="666750" cy="390525"/>
          </a:xfrm>
          <a:prstGeom prst="ellips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BD025BA-0589-996F-C3F0-3F2720FE44CA}"/>
              </a:ext>
            </a:extLst>
          </p:cNvPr>
          <p:cNvCxnSpPr>
            <a:cxnSpLocks/>
            <a:stCxn id="9" idx="1"/>
            <a:endCxn id="30" idx="3"/>
          </p:cNvCxnSpPr>
          <p:nvPr/>
        </p:nvCxnSpPr>
        <p:spPr>
          <a:xfrm flipH="1" flipV="1">
            <a:off x="4825599" y="1583390"/>
            <a:ext cx="434024" cy="997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2CF5D23-9B09-E71E-9469-907DF9F1EB3B}"/>
              </a:ext>
            </a:extLst>
          </p:cNvPr>
          <p:cNvSpPr/>
          <p:nvPr/>
        </p:nvSpPr>
        <p:spPr>
          <a:xfrm>
            <a:off x="3276601" y="1390510"/>
            <a:ext cx="1548998" cy="385759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Registration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67548F1-319E-D006-B4F2-C6777108BC7D}"/>
              </a:ext>
            </a:extLst>
          </p:cNvPr>
          <p:cNvCxnSpPr>
            <a:cxnSpLocks/>
          </p:cNvCxnSpPr>
          <p:nvPr/>
        </p:nvCxnSpPr>
        <p:spPr>
          <a:xfrm>
            <a:off x="5938113" y="2338329"/>
            <a:ext cx="0" cy="33772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91FF1CC-E930-5D43-D833-CBC2D0509B9C}"/>
              </a:ext>
            </a:extLst>
          </p:cNvPr>
          <p:cNvSpPr/>
          <p:nvPr/>
        </p:nvSpPr>
        <p:spPr>
          <a:xfrm>
            <a:off x="5152467" y="2671971"/>
            <a:ext cx="1423983" cy="251046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logged in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FC46060-1BF0-3C3B-7691-D972DDDF7CAD}"/>
              </a:ext>
            </a:extLst>
          </p:cNvPr>
          <p:cNvSpPr/>
          <p:nvPr/>
        </p:nvSpPr>
        <p:spPr>
          <a:xfrm>
            <a:off x="5969714" y="2392694"/>
            <a:ext cx="1062037" cy="228992"/>
          </a:xfrm>
          <a:prstGeom prst="ellips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39962F6-5BFC-A05E-5CD3-80E132A94E3B}"/>
              </a:ext>
            </a:extLst>
          </p:cNvPr>
          <p:cNvCxnSpPr>
            <a:cxnSpLocks/>
          </p:cNvCxnSpPr>
          <p:nvPr/>
        </p:nvCxnSpPr>
        <p:spPr>
          <a:xfrm>
            <a:off x="995680" y="3153910"/>
            <a:ext cx="9982188" cy="14199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F748D5C-F6CD-5F1F-4234-33BF213F8892}"/>
              </a:ext>
            </a:extLst>
          </p:cNvPr>
          <p:cNvCxnSpPr>
            <a:cxnSpLocks/>
          </p:cNvCxnSpPr>
          <p:nvPr/>
        </p:nvCxnSpPr>
        <p:spPr>
          <a:xfrm>
            <a:off x="995680" y="3153909"/>
            <a:ext cx="0" cy="24288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43ED7D9-0CEC-C0DB-C7BB-BD0E103CD3C7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769574" y="2145448"/>
            <a:ext cx="2504835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64FD13-2BC7-B244-284A-2ADE2AEA2D18}"/>
              </a:ext>
            </a:extLst>
          </p:cNvPr>
          <p:cNvCxnSpPr>
            <a:cxnSpLocks/>
          </p:cNvCxnSpPr>
          <p:nvPr/>
        </p:nvCxnSpPr>
        <p:spPr>
          <a:xfrm flipV="1">
            <a:off x="9274410" y="1618906"/>
            <a:ext cx="0" cy="526542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98FA26A-31D0-6AF8-D478-E1FF81070F16}"/>
              </a:ext>
            </a:extLst>
          </p:cNvPr>
          <p:cNvCxnSpPr>
            <a:cxnSpLocks/>
          </p:cNvCxnSpPr>
          <p:nvPr/>
        </p:nvCxnSpPr>
        <p:spPr>
          <a:xfrm flipH="1">
            <a:off x="6469296" y="1618906"/>
            <a:ext cx="2805114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DD4752A-0EDE-F28D-A1A1-B67913737F72}"/>
              </a:ext>
            </a:extLst>
          </p:cNvPr>
          <p:cNvCxnSpPr>
            <a:cxnSpLocks/>
            <a:stCxn id="30" idx="1"/>
          </p:cNvCxnSpPr>
          <p:nvPr/>
        </p:nvCxnSpPr>
        <p:spPr>
          <a:xfrm flipH="1" flipV="1">
            <a:off x="2638424" y="1581908"/>
            <a:ext cx="638177" cy="1482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DA47CDC-936E-BC9A-029A-010DFBC0C393}"/>
              </a:ext>
            </a:extLst>
          </p:cNvPr>
          <p:cNvCxnSpPr>
            <a:cxnSpLocks/>
          </p:cNvCxnSpPr>
          <p:nvPr/>
        </p:nvCxnSpPr>
        <p:spPr>
          <a:xfrm flipH="1">
            <a:off x="2621037" y="1581908"/>
            <a:ext cx="17387" cy="1201715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F344A3B-6CF4-CD24-3138-9D544DFDE14F}"/>
              </a:ext>
            </a:extLst>
          </p:cNvPr>
          <p:cNvCxnSpPr>
            <a:cxnSpLocks/>
          </p:cNvCxnSpPr>
          <p:nvPr/>
        </p:nvCxnSpPr>
        <p:spPr>
          <a:xfrm>
            <a:off x="2621037" y="2783623"/>
            <a:ext cx="2531430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9769DFC2-3CE4-EB49-935D-AB9D75FE58D1}"/>
              </a:ext>
            </a:extLst>
          </p:cNvPr>
          <p:cNvSpPr/>
          <p:nvPr/>
        </p:nvSpPr>
        <p:spPr>
          <a:xfrm>
            <a:off x="337974" y="3396796"/>
            <a:ext cx="1076321" cy="666750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See all Movies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2847A4A-349A-D353-0C1C-6B36430C613F}"/>
              </a:ext>
            </a:extLst>
          </p:cNvPr>
          <p:cNvSpPr/>
          <p:nvPr/>
        </p:nvSpPr>
        <p:spPr>
          <a:xfrm>
            <a:off x="2411923" y="3412279"/>
            <a:ext cx="1326357" cy="600072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See All Categories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26255B2-9F3B-2468-4D4C-FFBC8B208C49}"/>
              </a:ext>
            </a:extLst>
          </p:cNvPr>
          <p:cNvSpPr/>
          <p:nvPr/>
        </p:nvSpPr>
        <p:spPr>
          <a:xfrm>
            <a:off x="4430149" y="3413867"/>
            <a:ext cx="2775107" cy="494982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Send  Message To Admin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 </a:t>
            </a:r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Contcat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us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13E200B-43C4-99C4-28F1-B777E1D9F36B}"/>
              </a:ext>
            </a:extLst>
          </p:cNvPr>
          <p:cNvSpPr/>
          <p:nvPr/>
        </p:nvSpPr>
        <p:spPr>
          <a:xfrm>
            <a:off x="7658432" y="3431656"/>
            <a:ext cx="2078063" cy="822253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Update Booking and</a:t>
            </a:r>
          </a:p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Delete Booking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DDF613-F073-D20E-F5B6-486DDA00B6B0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5864459" y="2923017"/>
            <a:ext cx="0" cy="237878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BD02C40-C958-78B9-F67D-FC4327EC9599}"/>
              </a:ext>
            </a:extLst>
          </p:cNvPr>
          <p:cNvCxnSpPr>
            <a:cxnSpLocks/>
          </p:cNvCxnSpPr>
          <p:nvPr/>
        </p:nvCxnSpPr>
        <p:spPr>
          <a:xfrm>
            <a:off x="5864458" y="3153910"/>
            <a:ext cx="0" cy="24288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4815CE-82AE-042C-1AA3-BA897E4F00B6}"/>
              </a:ext>
            </a:extLst>
          </p:cNvPr>
          <p:cNvCxnSpPr>
            <a:cxnSpLocks/>
          </p:cNvCxnSpPr>
          <p:nvPr/>
        </p:nvCxnSpPr>
        <p:spPr>
          <a:xfrm>
            <a:off x="3075102" y="3153910"/>
            <a:ext cx="0" cy="24288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D01963-C0B3-46D7-FD04-0A577982200F}"/>
              </a:ext>
            </a:extLst>
          </p:cNvPr>
          <p:cNvCxnSpPr>
            <a:cxnSpLocks/>
          </p:cNvCxnSpPr>
          <p:nvPr/>
        </p:nvCxnSpPr>
        <p:spPr>
          <a:xfrm>
            <a:off x="8741043" y="3166173"/>
            <a:ext cx="1" cy="26282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D830DA5-FF0B-B4C2-98CF-0FB231F664FC}"/>
              </a:ext>
            </a:extLst>
          </p:cNvPr>
          <p:cNvSpPr/>
          <p:nvPr/>
        </p:nvSpPr>
        <p:spPr>
          <a:xfrm>
            <a:off x="9982418" y="3412279"/>
            <a:ext cx="1871608" cy="822253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Payment and Cancel Payment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110DB5-B0E5-EA53-5A7C-02ED46350E13}"/>
              </a:ext>
            </a:extLst>
          </p:cNvPr>
          <p:cNvCxnSpPr>
            <a:cxnSpLocks/>
          </p:cNvCxnSpPr>
          <p:nvPr/>
        </p:nvCxnSpPr>
        <p:spPr>
          <a:xfrm>
            <a:off x="10977868" y="3168109"/>
            <a:ext cx="1" cy="262827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054B677-C2F3-FC33-077B-EBD965DBDE28}"/>
              </a:ext>
            </a:extLst>
          </p:cNvPr>
          <p:cNvCxnSpPr>
            <a:cxnSpLocks/>
          </p:cNvCxnSpPr>
          <p:nvPr/>
        </p:nvCxnSpPr>
        <p:spPr>
          <a:xfrm>
            <a:off x="5864458" y="3908849"/>
            <a:ext cx="0" cy="33772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0BBFEA5C-FA0A-732C-1388-287EDB22AEA3}"/>
              </a:ext>
            </a:extLst>
          </p:cNvPr>
          <p:cNvSpPr/>
          <p:nvPr/>
        </p:nvSpPr>
        <p:spPr>
          <a:xfrm>
            <a:off x="5105710" y="4282850"/>
            <a:ext cx="1423983" cy="251046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Logout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C489B31-3E13-A78A-633A-8E1A22294B1B}"/>
              </a:ext>
            </a:extLst>
          </p:cNvPr>
          <p:cNvCxnSpPr>
            <a:cxnSpLocks/>
          </p:cNvCxnSpPr>
          <p:nvPr/>
        </p:nvCxnSpPr>
        <p:spPr>
          <a:xfrm>
            <a:off x="5817701" y="4533896"/>
            <a:ext cx="0" cy="33772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F1E6D59-7E60-A1AA-D222-EB606A294E72}"/>
              </a:ext>
            </a:extLst>
          </p:cNvPr>
          <p:cNvSpPr/>
          <p:nvPr/>
        </p:nvSpPr>
        <p:spPr>
          <a:xfrm>
            <a:off x="5259623" y="4870042"/>
            <a:ext cx="1046881" cy="485830"/>
          </a:xfrm>
          <a:prstGeom prst="ellips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  <a:endParaRPr lang="en-IN" sz="140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055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44A2CF-C8E4-6F14-2C3B-3E487A0F3C8C}"/>
              </a:ext>
            </a:extLst>
          </p:cNvPr>
          <p:cNvSpPr txBox="1"/>
          <p:nvPr/>
        </p:nvSpPr>
        <p:spPr>
          <a:xfrm>
            <a:off x="3981450" y="104775"/>
            <a:ext cx="3162300" cy="461665"/>
          </a:xfrm>
          <a:prstGeom prst="rect">
            <a:avLst/>
          </a:prstGeom>
          <a:noFill/>
          <a:ln>
            <a:noFill/>
            <a:tailEnd type="stealth" w="lg" len="med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4.DFD/UML Diagram</a:t>
            </a:r>
            <a:endParaRPr lang="en-IN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B8C4A83-6A8A-2A62-20F6-F83E5A6D8662}"/>
              </a:ext>
            </a:extLst>
          </p:cNvPr>
          <p:cNvSpPr/>
          <p:nvPr/>
        </p:nvSpPr>
        <p:spPr>
          <a:xfrm>
            <a:off x="266700" y="2952749"/>
            <a:ext cx="1085850" cy="542925"/>
          </a:xfrm>
          <a:prstGeom prst="roundRect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IN" sz="1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856481F-B375-9D6E-2212-1700AC9B7389}"/>
              </a:ext>
            </a:extLst>
          </p:cNvPr>
          <p:cNvSpPr/>
          <p:nvPr/>
        </p:nvSpPr>
        <p:spPr>
          <a:xfrm>
            <a:off x="4238625" y="2576505"/>
            <a:ext cx="2133600" cy="1638313"/>
          </a:xfrm>
          <a:prstGeom prst="roundRect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</a:p>
          <a:p>
            <a:pPr algn="ctr"/>
            <a:endParaRPr lang="en-US" sz="1400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Cinema Ticket Booking System</a:t>
            </a:r>
            <a:endParaRPr lang="en-IN" sz="1400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A9F0A7A-9BBB-0D38-392A-9F70B185737D}"/>
              </a:ext>
            </a:extLst>
          </p:cNvPr>
          <p:cNvSpPr/>
          <p:nvPr/>
        </p:nvSpPr>
        <p:spPr>
          <a:xfrm>
            <a:off x="9582150" y="2952750"/>
            <a:ext cx="1609725" cy="628650"/>
          </a:xfrm>
          <a:prstGeom prst="roundRect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83B366-7F97-BC44-E4B1-63E967C44B86}"/>
              </a:ext>
            </a:extLst>
          </p:cNvPr>
          <p:cNvCxnSpPr>
            <a:stCxn id="18" idx="1"/>
          </p:cNvCxnSpPr>
          <p:nvPr/>
        </p:nvCxnSpPr>
        <p:spPr>
          <a:xfrm flipH="1">
            <a:off x="8915400" y="3267075"/>
            <a:ext cx="666750" cy="0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15634D6-373F-2DDD-D524-CB253FE47B0A}"/>
              </a:ext>
            </a:extLst>
          </p:cNvPr>
          <p:cNvSpPr/>
          <p:nvPr/>
        </p:nvSpPr>
        <p:spPr>
          <a:xfrm>
            <a:off x="7429501" y="3057524"/>
            <a:ext cx="1485900" cy="371475"/>
          </a:xfrm>
          <a:prstGeom prst="rect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  <a:r>
              <a:rPr lang="en-US" sz="1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  <a:endParaRPr lang="en-IN" sz="14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B368E04-A2E8-F541-0AF8-0624519E29D7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6372225" y="3243262"/>
            <a:ext cx="1057276" cy="1192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90B8C7-D0C4-DFA4-97FB-D902361782ED}"/>
              </a:ext>
            </a:extLst>
          </p:cNvPr>
          <p:cNvCxnSpPr>
            <a:cxnSpLocks/>
            <a:endCxn id="28" idx="3"/>
          </p:cNvCxnSpPr>
          <p:nvPr/>
        </p:nvCxnSpPr>
        <p:spPr>
          <a:xfrm flipH="1" flipV="1">
            <a:off x="3571876" y="3233736"/>
            <a:ext cx="666749" cy="4753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792EF-A61C-8691-EE19-B6AFBCFE206F}"/>
              </a:ext>
            </a:extLst>
          </p:cNvPr>
          <p:cNvSpPr/>
          <p:nvPr/>
        </p:nvSpPr>
        <p:spPr>
          <a:xfrm>
            <a:off x="1914524" y="3047998"/>
            <a:ext cx="1657352" cy="371475"/>
          </a:xfrm>
          <a:prstGeom prst="rect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Booking</a:t>
            </a:r>
            <a:r>
              <a:rPr lang="en-US" sz="14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Info</a:t>
            </a:r>
            <a:endParaRPr lang="en-IN" sz="14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602711-FC11-5CE8-2EBC-88AEAFAB5301}"/>
              </a:ext>
            </a:extLst>
          </p:cNvPr>
          <p:cNvCxnSpPr>
            <a:cxnSpLocks/>
            <a:stCxn id="28" idx="1"/>
            <a:endCxn id="16" idx="3"/>
          </p:cNvCxnSpPr>
          <p:nvPr/>
        </p:nvCxnSpPr>
        <p:spPr>
          <a:xfrm flipH="1" flipV="1">
            <a:off x="1352550" y="3224212"/>
            <a:ext cx="561974" cy="952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E3C7DAF-FBA4-80DE-16C5-74BA5175D415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809625" y="3495674"/>
            <a:ext cx="0" cy="1323976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AEC982-D17C-6404-D4D3-0A8B77AAFDA2}"/>
              </a:ext>
            </a:extLst>
          </p:cNvPr>
          <p:cNvCxnSpPr>
            <a:cxnSpLocks/>
          </p:cNvCxnSpPr>
          <p:nvPr/>
        </p:nvCxnSpPr>
        <p:spPr>
          <a:xfrm>
            <a:off x="809625" y="4819650"/>
            <a:ext cx="376251" cy="0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50B0B2E-D353-333F-9E81-11B430242383}"/>
              </a:ext>
            </a:extLst>
          </p:cNvPr>
          <p:cNvSpPr/>
          <p:nvPr/>
        </p:nvSpPr>
        <p:spPr>
          <a:xfrm>
            <a:off x="1185876" y="4548188"/>
            <a:ext cx="2266944" cy="542923"/>
          </a:xfrm>
          <a:prstGeom prst="rect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Info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17B18E-E9F7-8038-4660-5C9A210D5956}"/>
              </a:ext>
            </a:extLst>
          </p:cNvPr>
          <p:cNvCxnSpPr>
            <a:cxnSpLocks/>
          </p:cNvCxnSpPr>
          <p:nvPr/>
        </p:nvCxnSpPr>
        <p:spPr>
          <a:xfrm>
            <a:off x="3433757" y="4876809"/>
            <a:ext cx="1033468" cy="0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5671B01-A8E5-BAFD-454F-E160AF2861C3}"/>
              </a:ext>
            </a:extLst>
          </p:cNvPr>
          <p:cNvCxnSpPr>
            <a:cxnSpLocks/>
          </p:cNvCxnSpPr>
          <p:nvPr/>
        </p:nvCxnSpPr>
        <p:spPr>
          <a:xfrm flipV="1">
            <a:off x="4467225" y="4210067"/>
            <a:ext cx="0" cy="64293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5D23DCF-00F6-12E9-5359-2DB0A31073E2}"/>
              </a:ext>
            </a:extLst>
          </p:cNvPr>
          <p:cNvCxnSpPr/>
          <p:nvPr/>
        </p:nvCxnSpPr>
        <p:spPr>
          <a:xfrm flipV="1">
            <a:off x="4591050" y="2038350"/>
            <a:ext cx="0" cy="552449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7D3C90-7505-E884-E7BD-8EE9C5A3773C}"/>
              </a:ext>
            </a:extLst>
          </p:cNvPr>
          <p:cNvCxnSpPr/>
          <p:nvPr/>
        </p:nvCxnSpPr>
        <p:spPr>
          <a:xfrm flipH="1">
            <a:off x="3476625" y="2038350"/>
            <a:ext cx="1114425" cy="0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794C659-6661-1826-12DE-8007D46B8FCF}"/>
              </a:ext>
            </a:extLst>
          </p:cNvPr>
          <p:cNvSpPr/>
          <p:nvPr/>
        </p:nvSpPr>
        <p:spPr>
          <a:xfrm>
            <a:off x="1352550" y="1876425"/>
            <a:ext cx="2124071" cy="414325"/>
          </a:xfrm>
          <a:prstGeom prst="rect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Info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5321E5-6E04-4478-AB12-8396E59C27F8}"/>
              </a:ext>
            </a:extLst>
          </p:cNvPr>
          <p:cNvCxnSpPr>
            <a:cxnSpLocks/>
            <a:stCxn id="50" idx="1"/>
          </p:cNvCxnSpPr>
          <p:nvPr/>
        </p:nvCxnSpPr>
        <p:spPr>
          <a:xfrm flipH="1">
            <a:off x="809625" y="2083588"/>
            <a:ext cx="542925" cy="0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7D5A2E9-804D-0B11-1BED-597099A155C2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809625" y="2083588"/>
            <a:ext cx="0" cy="86916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68ECFC0-92CE-CFC6-627A-D62E3A1F1934}"/>
              </a:ext>
            </a:extLst>
          </p:cNvPr>
          <p:cNvCxnSpPr>
            <a:cxnSpLocks/>
          </p:cNvCxnSpPr>
          <p:nvPr/>
        </p:nvCxnSpPr>
        <p:spPr>
          <a:xfrm>
            <a:off x="5867400" y="4229117"/>
            <a:ext cx="0" cy="650070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80723D7-0E29-BBF9-CFA0-06C02FEC5E33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867400" y="4879187"/>
            <a:ext cx="971548" cy="0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2765278-EB41-A4F0-D26E-B00012767533}"/>
              </a:ext>
            </a:extLst>
          </p:cNvPr>
          <p:cNvSpPr/>
          <p:nvPr/>
        </p:nvSpPr>
        <p:spPr>
          <a:xfrm>
            <a:off x="6838948" y="4693450"/>
            <a:ext cx="2162171" cy="371473"/>
          </a:xfrm>
          <a:prstGeom prst="rect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Confirmation Info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B06CF3B-6C4D-D62A-4F9F-352830427D56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9001119" y="4879187"/>
            <a:ext cx="876306" cy="0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99FB35F-47DC-BA08-6314-7509277B7718}"/>
              </a:ext>
            </a:extLst>
          </p:cNvPr>
          <p:cNvCxnSpPr>
            <a:cxnSpLocks/>
          </p:cNvCxnSpPr>
          <p:nvPr/>
        </p:nvCxnSpPr>
        <p:spPr>
          <a:xfrm flipV="1">
            <a:off x="9877425" y="3581400"/>
            <a:ext cx="0" cy="128351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959905C-0507-7143-1132-E5CB440DC4EA}"/>
              </a:ext>
            </a:extLst>
          </p:cNvPr>
          <p:cNvCxnSpPr>
            <a:cxnSpLocks/>
          </p:cNvCxnSpPr>
          <p:nvPr/>
        </p:nvCxnSpPr>
        <p:spPr>
          <a:xfrm flipV="1">
            <a:off x="9877425" y="2266945"/>
            <a:ext cx="0" cy="685804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BE52FE4-9F09-7AA1-B546-46F0703EA955}"/>
              </a:ext>
            </a:extLst>
          </p:cNvPr>
          <p:cNvCxnSpPr>
            <a:cxnSpLocks/>
          </p:cNvCxnSpPr>
          <p:nvPr/>
        </p:nvCxnSpPr>
        <p:spPr>
          <a:xfrm flipH="1">
            <a:off x="8915399" y="2266945"/>
            <a:ext cx="962026" cy="0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010230F-F9C2-35F5-F0A4-5DE0944ECB06}"/>
              </a:ext>
            </a:extLst>
          </p:cNvPr>
          <p:cNvSpPr/>
          <p:nvPr/>
        </p:nvSpPr>
        <p:spPr>
          <a:xfrm>
            <a:off x="6838948" y="2131216"/>
            <a:ext cx="2076451" cy="300044"/>
          </a:xfrm>
          <a:prstGeom prst="rect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Info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728DFEF-7465-560A-CD6E-47EDD4C7F1D3}"/>
              </a:ext>
            </a:extLst>
          </p:cNvPr>
          <p:cNvCxnSpPr>
            <a:cxnSpLocks/>
            <a:stCxn id="77" idx="1"/>
          </p:cNvCxnSpPr>
          <p:nvPr/>
        </p:nvCxnSpPr>
        <p:spPr>
          <a:xfrm flipH="1" flipV="1">
            <a:off x="5953125" y="2266945"/>
            <a:ext cx="885823" cy="14293"/>
          </a:xfrm>
          <a:prstGeom prst="line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BBCB6FD-CA64-08C5-30D8-CCD2283A8DC3}"/>
              </a:ext>
            </a:extLst>
          </p:cNvPr>
          <p:cNvCxnSpPr>
            <a:cxnSpLocks/>
          </p:cNvCxnSpPr>
          <p:nvPr/>
        </p:nvCxnSpPr>
        <p:spPr>
          <a:xfrm>
            <a:off x="5953125" y="2266945"/>
            <a:ext cx="0" cy="323854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592E36F-BAE6-7AAF-49AA-F4648A173DCA}"/>
              </a:ext>
            </a:extLst>
          </p:cNvPr>
          <p:cNvSpPr txBox="1"/>
          <p:nvPr/>
        </p:nvSpPr>
        <p:spPr>
          <a:xfrm>
            <a:off x="2938459" y="733128"/>
            <a:ext cx="4981575" cy="369332"/>
          </a:xfrm>
          <a:prstGeom prst="rect">
            <a:avLst/>
          </a:prstGeom>
          <a:noFill/>
          <a:ln>
            <a:solidFill>
              <a:srgbClr val="C00000"/>
            </a:solidFill>
            <a:tailEnd type="stealth" w="lg" len="med"/>
          </a:ln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0 Level Diagram(Context Diagram)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4DCEF7A-6860-ECC6-2FAE-F862B91D1C65}"/>
              </a:ext>
            </a:extLst>
          </p:cNvPr>
          <p:cNvCxnSpPr>
            <a:stCxn id="17" idx="1"/>
            <a:endCxn id="17" idx="3"/>
          </p:cNvCxnSpPr>
          <p:nvPr/>
        </p:nvCxnSpPr>
        <p:spPr>
          <a:xfrm>
            <a:off x="4238625" y="3395662"/>
            <a:ext cx="2133600" cy="0"/>
          </a:xfrm>
          <a:prstGeom prst="line">
            <a:avLst/>
          </a:prstGeom>
          <a:ln>
            <a:solidFill>
              <a:srgbClr val="C00000"/>
            </a:solidFill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636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17F8C8-2BEF-B2FB-72E8-3FC9A10981A2}"/>
              </a:ext>
            </a:extLst>
          </p:cNvPr>
          <p:cNvSpPr txBox="1"/>
          <p:nvPr/>
        </p:nvSpPr>
        <p:spPr>
          <a:xfrm>
            <a:off x="4286250" y="133350"/>
            <a:ext cx="3295650" cy="400110"/>
          </a:xfrm>
          <a:prstGeom prst="rect">
            <a:avLst/>
          </a:prstGeom>
          <a:noFill/>
          <a:ln>
            <a:solidFill>
              <a:srgbClr val="C00000"/>
            </a:solidFill>
            <a:tailEnd type="stealth" w="lg" len="sm"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* 1</a:t>
            </a:r>
            <a:r>
              <a:rPr lang="en-US" sz="2000" b="1" u="sng" baseline="30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Level  Admin Diagram</a:t>
            </a:r>
            <a:endParaRPr lang="en-I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681C86-B154-54FA-8A33-131C7444F863}"/>
              </a:ext>
            </a:extLst>
          </p:cNvPr>
          <p:cNvSpPr/>
          <p:nvPr/>
        </p:nvSpPr>
        <p:spPr>
          <a:xfrm>
            <a:off x="228600" y="3076575"/>
            <a:ext cx="1019175" cy="533400"/>
          </a:xfrm>
          <a:prstGeom prst="round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</a:t>
            </a:r>
            <a:endParaRPr lang="en-IN" sz="1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3A88C99-5912-2868-DA38-807E946F0284}"/>
              </a:ext>
            </a:extLst>
          </p:cNvPr>
          <p:cNvSpPr/>
          <p:nvPr/>
        </p:nvSpPr>
        <p:spPr>
          <a:xfrm>
            <a:off x="9803606" y="3112285"/>
            <a:ext cx="1019175" cy="533400"/>
          </a:xfrm>
          <a:prstGeom prst="round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endParaRPr lang="en-IN" sz="1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091A7-5774-5259-5A72-61245A326D99}"/>
              </a:ext>
            </a:extLst>
          </p:cNvPr>
          <p:cNvSpPr/>
          <p:nvPr/>
        </p:nvSpPr>
        <p:spPr>
          <a:xfrm>
            <a:off x="4205288" y="771537"/>
            <a:ext cx="2914650" cy="742950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1.1</a:t>
            </a:r>
          </a:p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 Customer Info.</a:t>
            </a:r>
            <a:endParaRPr lang="en-IN" sz="1400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3D485B-EABD-4B76-A734-157D9FE09672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4205288" y="1143012"/>
            <a:ext cx="2914650" cy="0"/>
          </a:xfrm>
          <a:prstGeom prst="line">
            <a:avLst/>
          </a:prstGeom>
          <a:ln>
            <a:solidFill>
              <a:srgbClr val="C00000"/>
            </a:solidFill>
            <a:tailEnd type="none" w="lg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37A406-71C1-C92C-4F27-F07D6C272DC7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3705225" y="914412"/>
            <a:ext cx="500063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B39DEDF-D153-2D3F-F559-00A59F2D4A51}"/>
              </a:ext>
            </a:extLst>
          </p:cNvPr>
          <p:cNvSpPr/>
          <p:nvPr/>
        </p:nvSpPr>
        <p:spPr>
          <a:xfrm>
            <a:off x="2000250" y="790599"/>
            <a:ext cx="1704975" cy="247626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Info.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FEDA40-D408-8B91-570A-5A3C574538BF}"/>
              </a:ext>
            </a:extLst>
          </p:cNvPr>
          <p:cNvCxnSpPr>
            <a:cxnSpLocks/>
          </p:cNvCxnSpPr>
          <p:nvPr/>
        </p:nvCxnSpPr>
        <p:spPr>
          <a:xfrm flipH="1">
            <a:off x="438150" y="895350"/>
            <a:ext cx="1562100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6452DD3-C92D-7824-0A60-555848E56C77}"/>
              </a:ext>
            </a:extLst>
          </p:cNvPr>
          <p:cNvCxnSpPr/>
          <p:nvPr/>
        </p:nvCxnSpPr>
        <p:spPr>
          <a:xfrm>
            <a:off x="438150" y="895350"/>
            <a:ext cx="0" cy="218122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BC2232-81D2-5550-A076-077584EC96BD}"/>
              </a:ext>
            </a:extLst>
          </p:cNvPr>
          <p:cNvCxnSpPr>
            <a:cxnSpLocks/>
          </p:cNvCxnSpPr>
          <p:nvPr/>
        </p:nvCxnSpPr>
        <p:spPr>
          <a:xfrm flipH="1">
            <a:off x="3705225" y="1333500"/>
            <a:ext cx="500063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4A673E2-B546-4649-9D4E-F982F89B1A34}"/>
              </a:ext>
            </a:extLst>
          </p:cNvPr>
          <p:cNvSpPr/>
          <p:nvPr/>
        </p:nvSpPr>
        <p:spPr>
          <a:xfrm>
            <a:off x="2000256" y="1209688"/>
            <a:ext cx="1704969" cy="247623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Booking Info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010DA5-A180-1AE1-4159-449AA2271164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38187" y="1333499"/>
            <a:ext cx="1262069" cy="1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E000C3D-BF4F-DF6D-7548-E3BBB139B1DF}"/>
              </a:ext>
            </a:extLst>
          </p:cNvPr>
          <p:cNvCxnSpPr/>
          <p:nvPr/>
        </p:nvCxnSpPr>
        <p:spPr>
          <a:xfrm>
            <a:off x="738187" y="1333499"/>
            <a:ext cx="0" cy="1743076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9482B5A-1D4B-8FF0-67BE-546C74597C21}"/>
              </a:ext>
            </a:extLst>
          </p:cNvPr>
          <p:cNvCxnSpPr>
            <a:cxnSpLocks/>
          </p:cNvCxnSpPr>
          <p:nvPr/>
        </p:nvCxnSpPr>
        <p:spPr>
          <a:xfrm flipV="1">
            <a:off x="10448925" y="895350"/>
            <a:ext cx="0" cy="2216935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676F380-F39C-88A2-D6AB-125E533F26E2}"/>
              </a:ext>
            </a:extLst>
          </p:cNvPr>
          <p:cNvCxnSpPr/>
          <p:nvPr/>
        </p:nvCxnSpPr>
        <p:spPr>
          <a:xfrm flipH="1">
            <a:off x="9467850" y="895350"/>
            <a:ext cx="981075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7DC5F18-7C0E-459E-6E13-F02171A95540}"/>
              </a:ext>
            </a:extLst>
          </p:cNvPr>
          <p:cNvSpPr/>
          <p:nvPr/>
        </p:nvSpPr>
        <p:spPr>
          <a:xfrm>
            <a:off x="7762874" y="771537"/>
            <a:ext cx="1704975" cy="247626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Info.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27D9D45-1A36-FC9A-432F-07E6377ED6AE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7119938" y="895350"/>
            <a:ext cx="642936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AEE862-2BF1-4498-03A3-B5707EAFC89E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10313193" y="1333499"/>
            <a:ext cx="1" cy="1778786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0535CC9-E959-A6F2-9F2E-4E4AA23AF387}"/>
              </a:ext>
            </a:extLst>
          </p:cNvPr>
          <p:cNvCxnSpPr>
            <a:cxnSpLocks/>
          </p:cNvCxnSpPr>
          <p:nvPr/>
        </p:nvCxnSpPr>
        <p:spPr>
          <a:xfrm flipH="1">
            <a:off x="9553575" y="1333499"/>
            <a:ext cx="759618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D514E-7B90-82F3-A869-4116DE41BF1C}"/>
              </a:ext>
            </a:extLst>
          </p:cNvPr>
          <p:cNvSpPr/>
          <p:nvPr/>
        </p:nvSpPr>
        <p:spPr>
          <a:xfrm>
            <a:off x="7865274" y="1209688"/>
            <a:ext cx="1704969" cy="247623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Booking Info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EC2647E-4555-4611-D858-6089FAC14305}"/>
              </a:ext>
            </a:extLst>
          </p:cNvPr>
          <p:cNvCxnSpPr>
            <a:stCxn id="49" idx="1"/>
          </p:cNvCxnSpPr>
          <p:nvPr/>
        </p:nvCxnSpPr>
        <p:spPr>
          <a:xfrm flipH="1" flipV="1">
            <a:off x="7119938" y="1333499"/>
            <a:ext cx="745336" cy="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9ECFBADF-FEB2-53E1-1BD6-DCBCD596BA97}"/>
              </a:ext>
            </a:extLst>
          </p:cNvPr>
          <p:cNvSpPr/>
          <p:nvPr/>
        </p:nvSpPr>
        <p:spPr>
          <a:xfrm>
            <a:off x="4205286" y="1857374"/>
            <a:ext cx="2914649" cy="838187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1.2</a:t>
            </a:r>
          </a:p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 Booking Records</a:t>
            </a:r>
            <a:endParaRPr lang="en-IN" sz="1400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1D629ED-DD60-B55C-B1E3-B90F5F0624B7}"/>
              </a:ext>
            </a:extLst>
          </p:cNvPr>
          <p:cNvCxnSpPr>
            <a:cxnSpLocks/>
            <a:stCxn id="52" idx="1"/>
            <a:endCxn id="52" idx="3"/>
          </p:cNvCxnSpPr>
          <p:nvPr/>
        </p:nvCxnSpPr>
        <p:spPr>
          <a:xfrm>
            <a:off x="4205286" y="2276468"/>
            <a:ext cx="2914649" cy="0"/>
          </a:xfrm>
          <a:prstGeom prst="line">
            <a:avLst/>
          </a:prstGeom>
          <a:ln>
            <a:solidFill>
              <a:srgbClr val="C00000"/>
            </a:solidFill>
            <a:tailEnd type="none" w="lg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1182106-6BC4-514F-0A2E-CEF69582B879}"/>
              </a:ext>
            </a:extLst>
          </p:cNvPr>
          <p:cNvCxnSpPr>
            <a:cxnSpLocks/>
          </p:cNvCxnSpPr>
          <p:nvPr/>
        </p:nvCxnSpPr>
        <p:spPr>
          <a:xfrm flipV="1">
            <a:off x="1057275" y="2205037"/>
            <a:ext cx="0" cy="871538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A6DDF72-4514-F81D-C7DD-DC17C448BAF2}"/>
              </a:ext>
            </a:extLst>
          </p:cNvPr>
          <p:cNvCxnSpPr/>
          <p:nvPr/>
        </p:nvCxnSpPr>
        <p:spPr>
          <a:xfrm>
            <a:off x="1057275" y="2205037"/>
            <a:ext cx="419100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3A78422-BFAD-BC90-B25A-8DEDFF403F18}"/>
              </a:ext>
            </a:extLst>
          </p:cNvPr>
          <p:cNvSpPr/>
          <p:nvPr/>
        </p:nvSpPr>
        <p:spPr>
          <a:xfrm>
            <a:off x="1459708" y="2081226"/>
            <a:ext cx="2126453" cy="247622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Accomodation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info.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6EAB825-AFA4-3A97-527A-66FC00360256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3586161" y="2205037"/>
            <a:ext cx="614362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D86792-9741-CEAD-3034-4144039E73C8}"/>
              </a:ext>
            </a:extLst>
          </p:cNvPr>
          <p:cNvCxnSpPr>
            <a:cxnSpLocks/>
            <a:stCxn id="52" idx="3"/>
          </p:cNvCxnSpPr>
          <p:nvPr/>
        </p:nvCxnSpPr>
        <p:spPr>
          <a:xfrm flipV="1">
            <a:off x="7119935" y="2263388"/>
            <a:ext cx="311943" cy="1308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549D6C4-B3E6-8CA3-47EC-CBE48AD99288}"/>
              </a:ext>
            </a:extLst>
          </p:cNvPr>
          <p:cNvSpPr/>
          <p:nvPr/>
        </p:nvSpPr>
        <p:spPr>
          <a:xfrm>
            <a:off x="7241385" y="2093132"/>
            <a:ext cx="2126453" cy="247622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Accomodation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List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EAC191C-40A1-EF9B-C8CE-9745A4808F42}"/>
              </a:ext>
            </a:extLst>
          </p:cNvPr>
          <p:cNvCxnSpPr>
            <a:cxnSpLocks/>
            <a:stCxn id="68" idx="3"/>
          </p:cNvCxnSpPr>
          <p:nvPr/>
        </p:nvCxnSpPr>
        <p:spPr>
          <a:xfrm flipV="1">
            <a:off x="9367838" y="2205037"/>
            <a:ext cx="766762" cy="11906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4E1632E-F6A5-5BE1-64ED-91D55DB0089A}"/>
              </a:ext>
            </a:extLst>
          </p:cNvPr>
          <p:cNvCxnSpPr>
            <a:cxnSpLocks/>
          </p:cNvCxnSpPr>
          <p:nvPr/>
        </p:nvCxnSpPr>
        <p:spPr>
          <a:xfrm>
            <a:off x="10134600" y="2205037"/>
            <a:ext cx="0" cy="95726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4AF3B6F6-DFD0-7B70-F2B4-8DCBD9B0A8ED}"/>
              </a:ext>
            </a:extLst>
          </p:cNvPr>
          <p:cNvSpPr/>
          <p:nvPr/>
        </p:nvSpPr>
        <p:spPr>
          <a:xfrm>
            <a:off x="4214812" y="2876549"/>
            <a:ext cx="2914649" cy="816767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1.3</a:t>
            </a:r>
          </a:p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Monitor Booking Status</a:t>
            </a:r>
            <a:endParaRPr lang="en-IN" sz="1400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7186760-8F14-78D6-1416-1F58C8C22BF9}"/>
              </a:ext>
            </a:extLst>
          </p:cNvPr>
          <p:cNvCxnSpPr>
            <a:cxnSpLocks/>
            <a:stCxn id="86" idx="1"/>
            <a:endCxn id="86" idx="3"/>
          </p:cNvCxnSpPr>
          <p:nvPr/>
        </p:nvCxnSpPr>
        <p:spPr>
          <a:xfrm>
            <a:off x="4214812" y="3284933"/>
            <a:ext cx="2914649" cy="0"/>
          </a:xfrm>
          <a:prstGeom prst="line">
            <a:avLst/>
          </a:prstGeom>
          <a:ln>
            <a:solidFill>
              <a:srgbClr val="C00000"/>
            </a:solidFill>
            <a:tailEnd type="none" w="lg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214B5E1-8DA4-CBBF-9421-72CD8AEBADB9}"/>
              </a:ext>
            </a:extLst>
          </p:cNvPr>
          <p:cNvCxnSpPr>
            <a:cxnSpLocks/>
            <a:stCxn id="86" idx="1"/>
            <a:endCxn id="93" idx="3"/>
          </p:cNvCxnSpPr>
          <p:nvPr/>
        </p:nvCxnSpPr>
        <p:spPr>
          <a:xfrm flipH="1">
            <a:off x="3724275" y="3284933"/>
            <a:ext cx="490537" cy="17231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9423E893-9CAE-3003-C0D0-31257197FB10}"/>
              </a:ext>
            </a:extLst>
          </p:cNvPr>
          <p:cNvSpPr/>
          <p:nvPr/>
        </p:nvSpPr>
        <p:spPr>
          <a:xfrm>
            <a:off x="1854995" y="3143806"/>
            <a:ext cx="1869280" cy="316715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Booking Confirm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CE77DB7-D360-2236-2E18-091DE03907BA}"/>
              </a:ext>
            </a:extLst>
          </p:cNvPr>
          <p:cNvCxnSpPr>
            <a:cxnSpLocks/>
          </p:cNvCxnSpPr>
          <p:nvPr/>
        </p:nvCxnSpPr>
        <p:spPr>
          <a:xfrm flipH="1">
            <a:off x="9603580" y="3289692"/>
            <a:ext cx="200026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8F6B496-5D1A-EB3F-0AC1-360E80CDAAEF}"/>
              </a:ext>
            </a:extLst>
          </p:cNvPr>
          <p:cNvSpPr/>
          <p:nvPr/>
        </p:nvSpPr>
        <p:spPr>
          <a:xfrm>
            <a:off x="7618809" y="3020617"/>
            <a:ext cx="2027635" cy="500050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Chosen Location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6DE7D3C-CA02-B13C-1E75-73F8298C4310}"/>
              </a:ext>
            </a:extLst>
          </p:cNvPr>
          <p:cNvCxnSpPr>
            <a:cxnSpLocks/>
            <a:stCxn id="101" idx="1"/>
            <a:endCxn id="86" idx="3"/>
          </p:cNvCxnSpPr>
          <p:nvPr/>
        </p:nvCxnSpPr>
        <p:spPr>
          <a:xfrm flipH="1">
            <a:off x="7129461" y="3270642"/>
            <a:ext cx="489348" cy="14291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1AE08C3-18C2-A440-4C63-CFA1E71C8EB8}"/>
              </a:ext>
            </a:extLst>
          </p:cNvPr>
          <p:cNvSpPr/>
          <p:nvPr/>
        </p:nvSpPr>
        <p:spPr>
          <a:xfrm>
            <a:off x="4200523" y="4076699"/>
            <a:ext cx="2914649" cy="901307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1.4</a:t>
            </a:r>
          </a:p>
          <a:p>
            <a:pPr algn="ctr"/>
            <a:r>
              <a:rPr lang="en-US" sz="1400" b="1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Manage Transactions</a:t>
            </a:r>
            <a:endParaRPr lang="en-IN" sz="1400" b="1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9CBF2565-B6FF-C521-012C-F3E1EFEC9DA2}"/>
              </a:ext>
            </a:extLst>
          </p:cNvPr>
          <p:cNvCxnSpPr>
            <a:cxnSpLocks/>
            <a:stCxn id="111" idx="1"/>
            <a:endCxn id="111" idx="3"/>
          </p:cNvCxnSpPr>
          <p:nvPr/>
        </p:nvCxnSpPr>
        <p:spPr>
          <a:xfrm>
            <a:off x="4200523" y="4527353"/>
            <a:ext cx="2914649" cy="0"/>
          </a:xfrm>
          <a:prstGeom prst="line">
            <a:avLst/>
          </a:prstGeom>
          <a:ln>
            <a:solidFill>
              <a:srgbClr val="C00000"/>
            </a:solidFill>
            <a:tailEnd type="none" w="lg" len="sm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E17B4B4-A675-A313-3436-DF3C0D4918E6}"/>
              </a:ext>
            </a:extLst>
          </p:cNvPr>
          <p:cNvCxnSpPr>
            <a:cxnSpLocks/>
          </p:cNvCxnSpPr>
          <p:nvPr/>
        </p:nvCxnSpPr>
        <p:spPr>
          <a:xfrm>
            <a:off x="1057275" y="3619500"/>
            <a:ext cx="0" cy="657225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8B78C47-9751-FF53-9A44-C9702C1EBCDD}"/>
              </a:ext>
            </a:extLst>
          </p:cNvPr>
          <p:cNvCxnSpPr/>
          <p:nvPr/>
        </p:nvCxnSpPr>
        <p:spPr>
          <a:xfrm>
            <a:off x="1057275" y="4276725"/>
            <a:ext cx="419100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2FBF1F6-5175-358E-AE79-FF369E06126A}"/>
              </a:ext>
            </a:extLst>
          </p:cNvPr>
          <p:cNvSpPr/>
          <p:nvPr/>
        </p:nvSpPr>
        <p:spPr>
          <a:xfrm>
            <a:off x="1484710" y="4119530"/>
            <a:ext cx="1869280" cy="316715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Transaction Info.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378F3B1-036F-A483-13E2-424BDBB185F0}"/>
              </a:ext>
            </a:extLst>
          </p:cNvPr>
          <p:cNvCxnSpPr>
            <a:stCxn id="119" idx="3"/>
          </p:cNvCxnSpPr>
          <p:nvPr/>
        </p:nvCxnSpPr>
        <p:spPr>
          <a:xfrm flipV="1">
            <a:off x="3353990" y="4276725"/>
            <a:ext cx="846533" cy="1163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5AF189E-BFE1-7CEB-14CC-3F239C346F94}"/>
              </a:ext>
            </a:extLst>
          </p:cNvPr>
          <p:cNvCxnSpPr>
            <a:cxnSpLocks/>
          </p:cNvCxnSpPr>
          <p:nvPr/>
        </p:nvCxnSpPr>
        <p:spPr>
          <a:xfrm>
            <a:off x="7115172" y="4276725"/>
            <a:ext cx="377434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A53E195-FE1D-C1BE-79A4-28ED4B6FD005}"/>
              </a:ext>
            </a:extLst>
          </p:cNvPr>
          <p:cNvSpPr/>
          <p:nvPr/>
        </p:nvSpPr>
        <p:spPr>
          <a:xfrm>
            <a:off x="7492605" y="4100480"/>
            <a:ext cx="2060969" cy="316715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Transaction Details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21FC75FB-CA4C-782C-B4E7-A01F5C1F2479}"/>
              </a:ext>
            </a:extLst>
          </p:cNvPr>
          <p:cNvCxnSpPr>
            <a:cxnSpLocks/>
            <a:stCxn id="124" idx="3"/>
          </p:cNvCxnSpPr>
          <p:nvPr/>
        </p:nvCxnSpPr>
        <p:spPr>
          <a:xfrm>
            <a:off x="9553574" y="4258838"/>
            <a:ext cx="574479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9B93F24F-6FF2-1315-393E-D1CF26C55419}"/>
              </a:ext>
            </a:extLst>
          </p:cNvPr>
          <p:cNvCxnSpPr>
            <a:cxnSpLocks/>
          </p:cNvCxnSpPr>
          <p:nvPr/>
        </p:nvCxnSpPr>
        <p:spPr>
          <a:xfrm flipH="1" flipV="1">
            <a:off x="10121507" y="3645685"/>
            <a:ext cx="13093" cy="613152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F18CD5F-346E-6F83-4981-ACB83F5FDF64}"/>
              </a:ext>
            </a:extLst>
          </p:cNvPr>
          <p:cNvCxnSpPr>
            <a:cxnSpLocks/>
          </p:cNvCxnSpPr>
          <p:nvPr/>
        </p:nvCxnSpPr>
        <p:spPr>
          <a:xfrm>
            <a:off x="427435" y="3600451"/>
            <a:ext cx="22620" cy="1219198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4BD018EE-F297-4408-C7E9-A5F1DA06EEED}"/>
              </a:ext>
            </a:extLst>
          </p:cNvPr>
          <p:cNvCxnSpPr>
            <a:cxnSpLocks/>
          </p:cNvCxnSpPr>
          <p:nvPr/>
        </p:nvCxnSpPr>
        <p:spPr>
          <a:xfrm flipV="1">
            <a:off x="450055" y="4810125"/>
            <a:ext cx="919166" cy="9524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DEF8AEC-1F3D-0BBF-677A-52C84B2031DA}"/>
              </a:ext>
            </a:extLst>
          </p:cNvPr>
          <p:cNvSpPr/>
          <p:nvPr/>
        </p:nvSpPr>
        <p:spPr>
          <a:xfrm>
            <a:off x="1368030" y="4661292"/>
            <a:ext cx="1869280" cy="316715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Price Information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1F3F6B29-4FB2-479F-C1C4-39688E80856B}"/>
              </a:ext>
            </a:extLst>
          </p:cNvPr>
          <p:cNvCxnSpPr>
            <a:cxnSpLocks/>
          </p:cNvCxnSpPr>
          <p:nvPr/>
        </p:nvCxnSpPr>
        <p:spPr>
          <a:xfrm>
            <a:off x="3246834" y="4820812"/>
            <a:ext cx="967978" cy="0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1A559D9-73F0-2CFF-1FBB-B4FFA69CAE2A}"/>
              </a:ext>
            </a:extLst>
          </p:cNvPr>
          <p:cNvCxnSpPr>
            <a:cxnSpLocks/>
          </p:cNvCxnSpPr>
          <p:nvPr/>
        </p:nvCxnSpPr>
        <p:spPr>
          <a:xfrm>
            <a:off x="7129461" y="4810125"/>
            <a:ext cx="331294" cy="9524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CF98390-5EB4-6580-C993-9C0CD78995B3}"/>
              </a:ext>
            </a:extLst>
          </p:cNvPr>
          <p:cNvSpPr/>
          <p:nvPr/>
        </p:nvSpPr>
        <p:spPr>
          <a:xfrm>
            <a:off x="7374135" y="4602965"/>
            <a:ext cx="1869280" cy="316715"/>
          </a:xfrm>
          <a:prstGeom prst="rect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Payment Details</a:t>
            </a:r>
            <a:endParaRPr lang="en-IN" sz="140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39C63148-FD58-6669-5E6E-E1FBE7C1EE81}"/>
              </a:ext>
            </a:extLst>
          </p:cNvPr>
          <p:cNvCxnSpPr>
            <a:cxnSpLocks/>
          </p:cNvCxnSpPr>
          <p:nvPr/>
        </p:nvCxnSpPr>
        <p:spPr>
          <a:xfrm>
            <a:off x="9243415" y="4800600"/>
            <a:ext cx="1205510" cy="0"/>
          </a:xfrm>
          <a:prstGeom prst="line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BC4B460B-44E0-C6A6-0B2A-1D20ECFB7413}"/>
              </a:ext>
            </a:extLst>
          </p:cNvPr>
          <p:cNvCxnSpPr>
            <a:cxnSpLocks/>
          </p:cNvCxnSpPr>
          <p:nvPr/>
        </p:nvCxnSpPr>
        <p:spPr>
          <a:xfrm flipV="1">
            <a:off x="10448925" y="3645685"/>
            <a:ext cx="0" cy="1154915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90019C-E961-9491-69F7-19A6F52FC425}"/>
              </a:ext>
            </a:extLst>
          </p:cNvPr>
          <p:cNvCxnSpPr>
            <a:cxnSpLocks/>
          </p:cNvCxnSpPr>
          <p:nvPr/>
        </p:nvCxnSpPr>
        <p:spPr>
          <a:xfrm flipH="1">
            <a:off x="1237651" y="3293247"/>
            <a:ext cx="606031" cy="19079"/>
          </a:xfrm>
          <a:prstGeom prst="straightConnector1">
            <a:avLst/>
          </a:prstGeom>
          <a:ln>
            <a:solidFill>
              <a:srgbClr val="C00000"/>
            </a:solidFill>
            <a:tailEnd type="stealth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08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3123</TotalTime>
  <Words>1280</Words>
  <Application>Microsoft Office PowerPoint</Application>
  <PresentationFormat>Widescreen</PresentationFormat>
  <Paragraphs>428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1.Introduction</vt:lpstr>
      <vt:lpstr>PowerPoint Presentation</vt:lpstr>
      <vt:lpstr>PowerPoint Presentation</vt:lpstr>
      <vt:lpstr>3. System Flow Diagram </vt:lpstr>
      <vt:lpstr>(2).User Process Flow Diagram.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Mitul Maiyani</dc:creator>
  <cp:lastModifiedBy>Mitul Maiyani</cp:lastModifiedBy>
  <cp:revision>343</cp:revision>
  <dcterms:created xsi:type="dcterms:W3CDTF">2023-09-30T08:55:01Z</dcterms:created>
  <dcterms:modified xsi:type="dcterms:W3CDTF">2023-10-02T22:15:46Z</dcterms:modified>
</cp:coreProperties>
</file>